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590" r:id="rId3"/>
    <p:sldId id="727" r:id="rId4"/>
    <p:sldId id="728" r:id="rId5"/>
    <p:sldId id="715" r:id="rId6"/>
    <p:sldId id="674" r:id="rId7"/>
    <p:sldId id="680" r:id="rId8"/>
    <p:sldId id="681" r:id="rId9"/>
    <p:sldId id="682" r:id="rId10"/>
    <p:sldId id="683" r:id="rId11"/>
    <p:sldId id="716" r:id="rId12"/>
    <p:sldId id="713" r:id="rId13"/>
    <p:sldId id="729" r:id="rId14"/>
    <p:sldId id="717" r:id="rId15"/>
    <p:sldId id="718" r:id="rId16"/>
    <p:sldId id="719" r:id="rId17"/>
    <p:sldId id="686" r:id="rId18"/>
    <p:sldId id="730" r:id="rId19"/>
    <p:sldId id="696" r:id="rId20"/>
    <p:sldId id="709" r:id="rId21"/>
    <p:sldId id="731" r:id="rId22"/>
    <p:sldId id="711" r:id="rId23"/>
    <p:sldId id="675" r:id="rId24"/>
    <p:sldId id="677" r:id="rId25"/>
    <p:sldId id="710" r:id="rId26"/>
    <p:sldId id="721" r:id="rId27"/>
    <p:sldId id="722" r:id="rId28"/>
    <p:sldId id="723" r:id="rId29"/>
    <p:sldId id="724" r:id="rId30"/>
    <p:sldId id="732" r:id="rId31"/>
    <p:sldId id="720" r:id="rId32"/>
    <p:sldId id="697" r:id="rId33"/>
    <p:sldId id="698" r:id="rId34"/>
    <p:sldId id="701" r:id="rId35"/>
    <p:sldId id="699" r:id="rId36"/>
    <p:sldId id="714" r:id="rId37"/>
    <p:sldId id="726" r:id="rId38"/>
    <p:sldId id="703" r:id="rId39"/>
    <p:sldId id="734" r:id="rId40"/>
    <p:sldId id="733" r:id="rId41"/>
    <p:sldId id="706" r:id="rId42"/>
    <p:sldId id="585" r:id="rId43"/>
    <p:sldId id="707" r:id="rId44"/>
    <p:sldId id="708" r:id="rId45"/>
  </p:sldIdLst>
  <p:sldSz cx="12188825" cy="6858000"/>
  <p:notesSz cx="6858000" cy="9144000"/>
  <p:custDataLst>
    <p:tags r:id="rId48"/>
  </p:custDataLst>
  <p:defaultTextStyle>
    <a:defPPr>
      <a:defRPr lang="en-US"/>
    </a:defPPr>
    <a:lvl1pPr marL="0" algn="l" defTabSz="914133" rtl="0" eaLnBrk="1" latinLnBrk="0" hangingPunct="1">
      <a:defRPr sz="1900" kern="1200">
        <a:solidFill>
          <a:schemeClr val="tx1"/>
        </a:solidFill>
        <a:latin typeface="+mn-lt"/>
        <a:ea typeface="+mn-ea"/>
        <a:cs typeface="+mn-cs"/>
      </a:defRPr>
    </a:lvl1pPr>
    <a:lvl2pPr marL="457061" algn="l" defTabSz="914133" rtl="0" eaLnBrk="1" latinLnBrk="0" hangingPunct="1">
      <a:defRPr sz="1900" kern="1200">
        <a:solidFill>
          <a:schemeClr val="tx1"/>
        </a:solidFill>
        <a:latin typeface="+mn-lt"/>
        <a:ea typeface="+mn-ea"/>
        <a:cs typeface="+mn-cs"/>
      </a:defRPr>
    </a:lvl2pPr>
    <a:lvl3pPr marL="914133" algn="l" defTabSz="914133" rtl="0" eaLnBrk="1" latinLnBrk="0" hangingPunct="1">
      <a:defRPr sz="1900" kern="1200">
        <a:solidFill>
          <a:schemeClr val="tx1"/>
        </a:solidFill>
        <a:latin typeface="+mn-lt"/>
        <a:ea typeface="+mn-ea"/>
        <a:cs typeface="+mn-cs"/>
      </a:defRPr>
    </a:lvl3pPr>
    <a:lvl4pPr marL="1371199" algn="l" defTabSz="914133" rtl="0" eaLnBrk="1" latinLnBrk="0" hangingPunct="1">
      <a:defRPr sz="1900" kern="1200">
        <a:solidFill>
          <a:schemeClr val="tx1"/>
        </a:solidFill>
        <a:latin typeface="+mn-lt"/>
        <a:ea typeface="+mn-ea"/>
        <a:cs typeface="+mn-cs"/>
      </a:defRPr>
    </a:lvl4pPr>
    <a:lvl5pPr marL="1828268" algn="l" defTabSz="914133" rtl="0" eaLnBrk="1" latinLnBrk="0" hangingPunct="1">
      <a:defRPr sz="1900" kern="1200">
        <a:solidFill>
          <a:schemeClr val="tx1"/>
        </a:solidFill>
        <a:latin typeface="+mn-lt"/>
        <a:ea typeface="+mn-ea"/>
        <a:cs typeface="+mn-cs"/>
      </a:defRPr>
    </a:lvl5pPr>
    <a:lvl6pPr marL="2285329" algn="l" defTabSz="914133" rtl="0" eaLnBrk="1" latinLnBrk="0" hangingPunct="1">
      <a:defRPr sz="1900" kern="1200">
        <a:solidFill>
          <a:schemeClr val="tx1"/>
        </a:solidFill>
        <a:latin typeface="+mn-lt"/>
        <a:ea typeface="+mn-ea"/>
        <a:cs typeface="+mn-cs"/>
      </a:defRPr>
    </a:lvl6pPr>
    <a:lvl7pPr marL="2742401" algn="l" defTabSz="914133" rtl="0" eaLnBrk="1" latinLnBrk="0" hangingPunct="1">
      <a:defRPr sz="1900" kern="1200">
        <a:solidFill>
          <a:schemeClr val="tx1"/>
        </a:solidFill>
        <a:latin typeface="+mn-lt"/>
        <a:ea typeface="+mn-ea"/>
        <a:cs typeface="+mn-cs"/>
      </a:defRPr>
    </a:lvl7pPr>
    <a:lvl8pPr marL="3199467" algn="l" defTabSz="914133" rtl="0" eaLnBrk="1" latinLnBrk="0" hangingPunct="1">
      <a:defRPr sz="1900" kern="1200">
        <a:solidFill>
          <a:schemeClr val="tx1"/>
        </a:solidFill>
        <a:latin typeface="+mn-lt"/>
        <a:ea typeface="+mn-ea"/>
        <a:cs typeface="+mn-cs"/>
      </a:defRPr>
    </a:lvl8pPr>
    <a:lvl9pPr marL="3656536" algn="l" defTabSz="914133"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7" pos="3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87681" autoAdjust="0"/>
  </p:normalViewPr>
  <p:slideViewPr>
    <p:cSldViewPr>
      <p:cViewPr varScale="1">
        <p:scale>
          <a:sx n="107" d="100"/>
          <a:sy n="107" d="100"/>
        </p:scale>
        <p:origin x="176" y="384"/>
      </p:cViewPr>
      <p:guideLst>
        <p:guide orient="horz" pos="2160"/>
        <p:guide pos="335"/>
      </p:guideLst>
    </p:cSldViewPr>
  </p:slideViewPr>
  <p:outlineViewPr>
    <p:cViewPr>
      <p:scale>
        <a:sx n="33" d="100"/>
        <a:sy n="33" d="100"/>
      </p:scale>
      <p:origin x="0" y="-10368"/>
    </p:cViewPr>
    <p:sldLst>
      <p:sld r:id="rId1" collapse="1"/>
    </p:sldLst>
  </p:outlineViewPr>
  <p:notesTextViewPr>
    <p:cViewPr>
      <p:scale>
        <a:sx n="1" d="1"/>
        <a:sy n="1" d="1"/>
      </p:scale>
      <p:origin x="0" y="0"/>
    </p:cViewPr>
  </p:notesTextViewPr>
  <p:sorterViewPr>
    <p:cViewPr>
      <p:scale>
        <a:sx n="60" d="100"/>
        <a:sy n="60" d="100"/>
      </p:scale>
      <p:origin x="0" y="-152"/>
    </p:cViewPr>
  </p:sorterViewPr>
  <p:notesViewPr>
    <p:cSldViewPr>
      <p:cViewPr varScale="1">
        <p:scale>
          <a:sx n="83" d="100"/>
          <a:sy n="83" d="100"/>
        </p:scale>
        <p:origin x="-315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821AA6-70BE-4FDE-A8DC-DB381A688FD8}" type="datetimeFigureOut">
              <a:rPr lang="en-US"/>
              <a:pPr/>
              <a:t>10/11/18</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7E47EA-D299-42CE-88BF-4E1035596DA5}" type="slidenum">
              <a:rPr/>
              <a:pPr/>
              <a:t>‹#›</a:t>
            </a:fld>
            <a:endParaRPr dirty="0"/>
          </a:p>
        </p:txBody>
      </p:sp>
    </p:spTree>
    <p:extLst>
      <p:ext uri="{BB962C8B-B14F-4D97-AF65-F5344CB8AC3E}">
        <p14:creationId xmlns:p14="http://schemas.microsoft.com/office/powerpoint/2010/main" val="1966811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2588" y="381000"/>
            <a:ext cx="4572000" cy="2573338"/>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9144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381000" y="8610600"/>
            <a:ext cx="4648200" cy="2270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715000" y="8610600"/>
            <a:ext cx="762000" cy="227013"/>
          </a:xfrm>
          <a:prstGeom prst="rect">
            <a:avLst/>
          </a:prstGeom>
        </p:spPr>
        <p:txBody>
          <a:bodyPr vert="horz" lIns="91440" tIns="45720" rIns="91440" bIns="45720" rtlCol="0" anchor="b"/>
          <a:lstStyle>
            <a:lvl1pPr algn="r">
              <a:defRPr sz="1200"/>
            </a:lvl1pPr>
          </a:lstStyle>
          <a:p>
            <a:fld id="{8C72D9AE-7182-4680-8F79-479C4181FF08}" type="slidenum">
              <a:rPr/>
              <a:pPr/>
              <a:t>‹#›</a:t>
            </a:fld>
            <a:endParaRPr dirty="0"/>
          </a:p>
        </p:txBody>
      </p:sp>
    </p:spTree>
    <p:extLst>
      <p:ext uri="{BB962C8B-B14F-4D97-AF65-F5344CB8AC3E}">
        <p14:creationId xmlns:p14="http://schemas.microsoft.com/office/powerpoint/2010/main" val="973114905"/>
      </p:ext>
    </p:extLst>
  </p:cSld>
  <p:clrMap bg1="lt1" tx1="dk1" bg2="lt2" tx2="dk2" accent1="accent1" accent2="accent2" accent3="accent3" accent4="accent4" accent5="accent5" accent6="accent6" hlink="hlink" folHlink="folHlink"/>
  <p:notesStyle>
    <a:lvl1pPr marL="0" algn="l" defTabSz="914133" rtl="0" eaLnBrk="1" latinLnBrk="0" hangingPunct="1">
      <a:spcBef>
        <a:spcPts val="600"/>
      </a:spcBef>
      <a:defRPr sz="1100" kern="1200">
        <a:solidFill>
          <a:schemeClr val="tx1"/>
        </a:solidFill>
        <a:latin typeface="+mn-lt"/>
        <a:ea typeface="+mn-ea"/>
        <a:cs typeface="+mn-cs"/>
      </a:defRPr>
    </a:lvl1pPr>
    <a:lvl2pPr marL="228535" indent="-114271" algn="l" defTabSz="914133"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399937" indent="-114271" algn="l" defTabSz="914133"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3pPr>
    <a:lvl4pPr marL="571332" indent="-114271" algn="l" defTabSz="914133"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42735" indent="-114271" algn="l" defTabSz="914133"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5329" algn="l" defTabSz="914133" rtl="0" eaLnBrk="1" latinLnBrk="0" hangingPunct="1">
      <a:defRPr sz="1200" kern="1200">
        <a:solidFill>
          <a:schemeClr val="tx1"/>
        </a:solidFill>
        <a:latin typeface="+mn-lt"/>
        <a:ea typeface="+mn-ea"/>
        <a:cs typeface="+mn-cs"/>
      </a:defRPr>
    </a:lvl6pPr>
    <a:lvl7pPr marL="2742401" algn="l" defTabSz="914133" rtl="0" eaLnBrk="1" latinLnBrk="0" hangingPunct="1">
      <a:defRPr sz="1200" kern="1200">
        <a:solidFill>
          <a:schemeClr val="tx1"/>
        </a:solidFill>
        <a:latin typeface="+mn-lt"/>
        <a:ea typeface="+mn-ea"/>
        <a:cs typeface="+mn-cs"/>
      </a:defRPr>
    </a:lvl7pPr>
    <a:lvl8pPr marL="3199467" algn="l" defTabSz="914133" rtl="0" eaLnBrk="1" latinLnBrk="0" hangingPunct="1">
      <a:defRPr sz="1200" kern="1200">
        <a:solidFill>
          <a:schemeClr val="tx1"/>
        </a:solidFill>
        <a:latin typeface="+mn-lt"/>
        <a:ea typeface="+mn-ea"/>
        <a:cs typeface="+mn-cs"/>
      </a:defRPr>
    </a:lvl8pPr>
    <a:lvl9pPr marL="3656536" algn="l" defTabSz="9141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a:t>
            </a:fld>
            <a:endParaRPr lang="en-US" dirty="0"/>
          </a:p>
        </p:txBody>
      </p:sp>
    </p:spTree>
    <p:extLst>
      <p:ext uri="{BB962C8B-B14F-4D97-AF65-F5344CB8AC3E}">
        <p14:creationId xmlns:p14="http://schemas.microsoft.com/office/powerpoint/2010/main" val="4250555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r>
              <a:rPr lang="en-US" dirty="0"/>
              <a:t>This is a </a:t>
            </a:r>
            <a:r>
              <a:rPr lang="en-US" b="0" dirty="0"/>
              <a:t>sample</a:t>
            </a:r>
            <a:r>
              <a:rPr lang="en-US" b="1" dirty="0"/>
              <a:t> Picture with Caption Layout </a:t>
            </a:r>
            <a:r>
              <a:rPr lang="en-US" dirty="0"/>
              <a:t>slide ideal for including a picture with a brief descriptive statement.</a:t>
            </a:r>
          </a:p>
          <a:p>
            <a:endParaRPr lang="en-US" dirty="0"/>
          </a:p>
          <a:p>
            <a:r>
              <a:rPr lang="en-US" dirty="0"/>
              <a:t>To </a:t>
            </a:r>
            <a:r>
              <a:rPr lang="en-US" b="1" dirty="0"/>
              <a:t>Replace the Picture </a:t>
            </a:r>
            <a:r>
              <a:rPr lang="en-US" dirty="0"/>
              <a:t>on this Sample Slide (this applies to all slides in this template that contain replaceable</a:t>
            </a:r>
            <a:r>
              <a:rPr lang="en-US" baseline="0" dirty="0"/>
              <a:t> </a:t>
            </a:r>
            <a:r>
              <a:rPr lang="en-US" dirty="0"/>
              <a:t>pictures)</a:t>
            </a:r>
          </a:p>
          <a:p>
            <a:endParaRPr lang="en-US" dirty="0"/>
          </a:p>
          <a:p>
            <a:r>
              <a:rPr lang="en-US" dirty="0"/>
              <a:t>Select the sample picture and press Delete. Click the icon inside the shape to open the Insert Picture dialog box. Navigate to the location where the picture is stored, select desired picture and click on the Insert button to fit the image proportionally within the shape. </a:t>
            </a:r>
          </a:p>
          <a:p>
            <a:endParaRPr lang="en-US" dirty="0"/>
          </a:p>
          <a:p>
            <a:r>
              <a:rPr lang="en-US" b="1" dirty="0"/>
              <a:t>Note:</a:t>
            </a:r>
            <a:r>
              <a:rPr lang="en-US" dirty="0"/>
              <a:t> Do not right-click the image to change the picture inside the picture placeholder. This will change the frame size of the picture placeholder. Instead, follow the steps outlined above. </a:t>
            </a:r>
          </a:p>
          <a:p>
            <a:endParaRPr lang="en-US" dirty="0"/>
          </a:p>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38</a:t>
            </a:fld>
            <a:endParaRPr lang="en-US" dirty="0"/>
          </a:p>
        </p:txBody>
      </p:sp>
    </p:spTree>
    <p:extLst>
      <p:ext uri="{BB962C8B-B14F-4D97-AF65-F5344CB8AC3E}">
        <p14:creationId xmlns:p14="http://schemas.microsoft.com/office/powerpoint/2010/main" val="893658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41</a:t>
            </a:fld>
            <a:endParaRPr lang="en-US" dirty="0"/>
          </a:p>
        </p:txBody>
      </p:sp>
    </p:spTree>
    <p:extLst>
      <p:ext uri="{BB962C8B-B14F-4D97-AF65-F5344CB8AC3E}">
        <p14:creationId xmlns:p14="http://schemas.microsoft.com/office/powerpoint/2010/main" val="2244945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43</a:t>
            </a:fld>
            <a:endParaRPr lang="en-US" dirty="0"/>
          </a:p>
        </p:txBody>
      </p:sp>
    </p:spTree>
    <p:extLst>
      <p:ext uri="{BB962C8B-B14F-4D97-AF65-F5344CB8AC3E}">
        <p14:creationId xmlns:p14="http://schemas.microsoft.com/office/powerpoint/2010/main" val="797831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44</a:t>
            </a:fld>
            <a:endParaRPr lang="en-US" dirty="0"/>
          </a:p>
        </p:txBody>
      </p:sp>
    </p:spTree>
    <p:extLst>
      <p:ext uri="{BB962C8B-B14F-4D97-AF65-F5344CB8AC3E}">
        <p14:creationId xmlns:p14="http://schemas.microsoft.com/office/powerpoint/2010/main" val="159462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4</a:t>
            </a:fld>
            <a:endParaRPr lang="en-US" dirty="0"/>
          </a:p>
        </p:txBody>
      </p:sp>
    </p:spTree>
    <p:extLst>
      <p:ext uri="{BB962C8B-B14F-4D97-AF65-F5344CB8AC3E}">
        <p14:creationId xmlns:p14="http://schemas.microsoft.com/office/powerpoint/2010/main" val="2438944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5</a:t>
            </a:fld>
            <a:endParaRPr lang="en-US" dirty="0"/>
          </a:p>
        </p:txBody>
      </p:sp>
    </p:spTree>
    <p:extLst>
      <p:ext uri="{BB962C8B-B14F-4D97-AF65-F5344CB8AC3E}">
        <p14:creationId xmlns:p14="http://schemas.microsoft.com/office/powerpoint/2010/main" val="2186790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16C4457-F2B6-4322-8829-781F65BD3E14}" type="slidenum">
              <a:rPr lang="en-US" smtClean="0"/>
              <a:pPr/>
              <a:t>10</a:t>
            </a:fld>
            <a:endParaRPr lang="en-US"/>
          </a:p>
        </p:txBody>
      </p:sp>
      <p:sp>
        <p:nvSpPr>
          <p:cNvPr id="70659" name="Rectangle 2"/>
          <p:cNvSpPr>
            <a:spLocks noGrp="1" noRot="1" noChangeAspect="1" noChangeArrowheads="1" noTextEdit="1"/>
          </p:cNvSpPr>
          <p:nvPr>
            <p:ph type="sldImg"/>
          </p:nvPr>
        </p:nvSpPr>
        <p:spPr>
          <a:xfrm>
            <a:off x="401638" y="715963"/>
            <a:ext cx="6056312" cy="3408362"/>
          </a:xfrm>
          <a:ln w="12700" cap="flat">
            <a:solidFill>
              <a:schemeClr val="tx1"/>
            </a:solidFill>
          </a:ln>
        </p:spPr>
      </p:sp>
    </p:spTree>
    <p:extLst>
      <p:ext uri="{BB962C8B-B14F-4D97-AF65-F5344CB8AC3E}">
        <p14:creationId xmlns:p14="http://schemas.microsoft.com/office/powerpoint/2010/main" val="116927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13</a:t>
            </a:fld>
            <a:endParaRPr lang="en-US" dirty="0"/>
          </a:p>
        </p:txBody>
      </p:sp>
    </p:spTree>
    <p:extLst>
      <p:ext uri="{BB962C8B-B14F-4D97-AF65-F5344CB8AC3E}">
        <p14:creationId xmlns:p14="http://schemas.microsoft.com/office/powerpoint/2010/main" val="1260179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18</a:t>
            </a:fld>
            <a:endParaRPr lang="en-US" dirty="0"/>
          </a:p>
        </p:txBody>
      </p:sp>
    </p:spTree>
    <p:extLst>
      <p:ext uri="{BB962C8B-B14F-4D97-AF65-F5344CB8AC3E}">
        <p14:creationId xmlns:p14="http://schemas.microsoft.com/office/powerpoint/2010/main" val="4117442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21</a:t>
            </a:fld>
            <a:endParaRPr lang="en-US" dirty="0"/>
          </a:p>
        </p:txBody>
      </p:sp>
    </p:spTree>
    <p:extLst>
      <p:ext uri="{BB962C8B-B14F-4D97-AF65-F5344CB8AC3E}">
        <p14:creationId xmlns:p14="http://schemas.microsoft.com/office/powerpoint/2010/main" val="1315155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30</a:t>
            </a:fld>
            <a:endParaRPr lang="en-US" dirty="0"/>
          </a:p>
        </p:txBody>
      </p:sp>
    </p:spTree>
    <p:extLst>
      <p:ext uri="{BB962C8B-B14F-4D97-AF65-F5344CB8AC3E}">
        <p14:creationId xmlns:p14="http://schemas.microsoft.com/office/powerpoint/2010/main" val="2576751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52750-7FED-40B8-8E2D-F7E725EA5D74}" type="slidenum">
              <a:rPr lang="en-US" smtClean="0"/>
              <a:t>34</a:t>
            </a:fld>
            <a:endParaRPr lang="en-US"/>
          </a:p>
        </p:txBody>
      </p:sp>
    </p:spTree>
    <p:extLst>
      <p:ext uri="{BB962C8B-B14F-4D97-AF65-F5344CB8AC3E}">
        <p14:creationId xmlns:p14="http://schemas.microsoft.com/office/powerpoint/2010/main" val="2670629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22" y="739785"/>
            <a:ext cx="11125199" cy="1470025"/>
          </a:xfrm>
        </p:spPr>
        <p:txBody>
          <a:bodyPr/>
          <a:lstStyle>
            <a:lvl1pPr>
              <a:lnSpc>
                <a:spcPct val="80000"/>
              </a:lnSpc>
              <a:defRPr sz="4800"/>
            </a:lvl1pPr>
          </a:lstStyle>
          <a:p>
            <a:r>
              <a:rPr lang="en-US"/>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061" indent="0" algn="ctr">
              <a:buNone/>
              <a:defRPr>
                <a:solidFill>
                  <a:schemeClr val="tx1">
                    <a:tint val="75000"/>
                  </a:schemeClr>
                </a:solidFill>
              </a:defRPr>
            </a:lvl2pPr>
            <a:lvl3pPr marL="914133" indent="0" algn="ctr">
              <a:buNone/>
              <a:defRPr>
                <a:solidFill>
                  <a:schemeClr val="tx1">
                    <a:tint val="75000"/>
                  </a:schemeClr>
                </a:solidFill>
              </a:defRPr>
            </a:lvl3pPr>
            <a:lvl4pPr marL="1371199" indent="0" algn="ctr">
              <a:buNone/>
              <a:defRPr>
                <a:solidFill>
                  <a:schemeClr val="tx1">
                    <a:tint val="75000"/>
                  </a:schemeClr>
                </a:solidFill>
              </a:defRPr>
            </a:lvl4pPr>
            <a:lvl5pPr marL="1828268" indent="0" algn="ctr">
              <a:buNone/>
              <a:defRPr>
                <a:solidFill>
                  <a:schemeClr val="tx1">
                    <a:tint val="75000"/>
                  </a:schemeClr>
                </a:solidFill>
              </a:defRPr>
            </a:lvl5pPr>
            <a:lvl6pPr marL="2285329" indent="0" algn="ctr">
              <a:buNone/>
              <a:defRPr>
                <a:solidFill>
                  <a:schemeClr val="tx1">
                    <a:tint val="75000"/>
                  </a:schemeClr>
                </a:solidFill>
              </a:defRPr>
            </a:lvl6pPr>
            <a:lvl7pPr marL="2742401" indent="0" algn="ctr">
              <a:buNone/>
              <a:defRPr>
                <a:solidFill>
                  <a:schemeClr val="tx1">
                    <a:tint val="75000"/>
                  </a:schemeClr>
                </a:solidFill>
              </a:defRPr>
            </a:lvl7pPr>
            <a:lvl8pPr marL="3199467" indent="0" algn="ctr">
              <a:buNone/>
              <a:defRPr>
                <a:solidFill>
                  <a:schemeClr val="tx1">
                    <a:tint val="75000"/>
                  </a:schemeClr>
                </a:solidFill>
              </a:defRPr>
            </a:lvl8pPr>
            <a:lvl9pPr marL="3656536" indent="0" algn="ctr">
              <a:buNone/>
              <a:defRPr>
                <a:solidFill>
                  <a:schemeClr val="tx1">
                    <a:tint val="75000"/>
                  </a:schemeClr>
                </a:solidFill>
              </a:defRPr>
            </a:lvl9pPr>
          </a:lstStyle>
          <a:p>
            <a:r>
              <a:rPr lang="en-US"/>
              <a:t>Click to edit Master subtitle style</a:t>
            </a:r>
            <a:endParaRPr dirty="0"/>
          </a:p>
        </p:txBody>
      </p:sp>
      <p:sp>
        <p:nvSpPr>
          <p:cNvPr id="13" name="Text Placeholder 12"/>
          <p:cNvSpPr>
            <a:spLocks noGrp="1"/>
          </p:cNvSpPr>
          <p:nvPr>
            <p:ph type="body" sz="quarter" idx="13" hasCustomPrompt="1"/>
          </p:nvPr>
        </p:nvSpPr>
        <p:spPr>
          <a:xfrm>
            <a:off x="531822" y="3429452"/>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4" name="Date Placeholder 3"/>
          <p:cNvSpPr>
            <a:spLocks noGrp="1"/>
          </p:cNvSpPr>
          <p:nvPr>
            <p:ph type="dt" sz="half" idx="10"/>
          </p:nvPr>
        </p:nvSpPr>
        <p:spPr/>
        <p:txBody>
          <a:bodyPr/>
          <a:lstStyle/>
          <a:p>
            <a:fld id="{8B6ACDF6-A5D2-46E7-90AB-750472F2AD98}" type="datetime1">
              <a:rPr lang="en-US" smtClean="0"/>
              <a:pPr/>
              <a:t>10/11/18</a:t>
            </a:fld>
            <a:endParaRPr dirty="0"/>
          </a:p>
        </p:txBody>
      </p:sp>
      <p:sp>
        <p:nvSpPr>
          <p:cNvPr id="11" name="TextBox 10"/>
          <p:cNvSpPr txBox="1"/>
          <p:nvPr/>
        </p:nvSpPr>
        <p:spPr>
          <a:xfrm>
            <a:off x="5989647" y="6556248"/>
            <a:ext cx="2787651" cy="182880"/>
          </a:xfrm>
          <a:prstGeom prst="rect">
            <a:avLst/>
          </a:prstGeom>
          <a:noFill/>
        </p:spPr>
        <p:txBody>
          <a:bodyPr wrap="none" lIns="0" tIns="0" rIns="0" bIns="0" rtlCol="0" anchor="ctr" anchorCtr="0">
            <a:noAutofit/>
          </a:bodyPr>
          <a:lstStyle/>
          <a:p>
            <a:r>
              <a:rPr sz="800" dirty="0">
                <a:solidFill>
                  <a:schemeClr val="tx1">
                    <a:lumMod val="60000"/>
                    <a:lumOff val="40000"/>
                  </a:schemeClr>
                </a:solidFill>
              </a:rPr>
              <a:t>Copyright © 201</a:t>
            </a:r>
            <a:r>
              <a:rPr lang="de-DE" sz="800" dirty="0">
                <a:solidFill>
                  <a:schemeClr val="tx1">
                    <a:lumMod val="60000"/>
                    <a:lumOff val="40000"/>
                  </a:schemeClr>
                </a:solidFill>
              </a:rPr>
              <a:t>8</a:t>
            </a:r>
            <a:r>
              <a:rPr sz="800" dirty="0">
                <a:solidFill>
                  <a:schemeClr val="tx1">
                    <a:lumMod val="60000"/>
                    <a:lumOff val="40000"/>
                  </a:schemeClr>
                </a:solidFill>
              </a:rPr>
              <a:t> Oracle and/or its affiliates. All rights reserved.  |</a:t>
            </a:r>
          </a:p>
        </p:txBody>
      </p:sp>
      <p:sp>
        <p:nvSpPr>
          <p:cNvPr id="5" name="Footer Placeholder 4"/>
          <p:cNvSpPr>
            <a:spLocks noGrp="1"/>
          </p:cNvSpPr>
          <p:nvPr>
            <p:ph type="ftr" sz="quarter" idx="11"/>
          </p:nvPr>
        </p:nvSpPr>
        <p:spPr/>
        <p:txBody>
          <a:bodyPr/>
          <a:lstStyle/>
          <a:p>
            <a:r>
              <a:rPr lang="en-US"/>
              <a:t>Oracle Confidential – Internal</a:t>
            </a:r>
            <a:endParaRPr dirty="0"/>
          </a:p>
        </p:txBody>
      </p:sp>
      <p:sp>
        <p:nvSpPr>
          <p:cNvPr id="6" name="Slide Number Placeholder 5"/>
          <p:cNvSpPr>
            <a:spLocks noGrp="1"/>
          </p:cNvSpPr>
          <p:nvPr>
            <p:ph type="sldNum" sz="quarter" idx="12"/>
          </p:nvPr>
        </p:nvSpPr>
        <p:spPr>
          <a:xfrm>
            <a:off x="11276012" y="6934200"/>
            <a:ext cx="381661" cy="182880"/>
          </a:xfrm>
        </p:spPr>
        <p:txBody>
          <a:bodyPr/>
          <a:lstStyle/>
          <a:p>
            <a:fld id="{C51EAA63-D034-42AE-91FA-B13B9518C7BE}" type="slidenum">
              <a:rPr/>
              <a:pPr/>
              <a:t>‹#›</a:t>
            </a:fld>
            <a:endParaRPr dirty="0"/>
          </a:p>
        </p:txBody>
      </p:sp>
      <p:pic>
        <p:nvPicPr>
          <p:cNvPr id="14" name="Oracle red badge logo" descr="Oracle logo in white on red staging backgroun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ltGray">
          <a:xfrm>
            <a:off x="531821" y="6263640"/>
            <a:ext cx="1622861" cy="594360"/>
          </a:xfrm>
          <a:prstGeom prst="rect">
            <a:avLst/>
          </a:prstGeom>
        </p:spPr>
      </p:pic>
    </p:spTree>
    <p:extLst>
      <p:ext uri="{BB962C8B-B14F-4D97-AF65-F5344CB8AC3E}">
        <p14:creationId xmlns:p14="http://schemas.microsoft.com/office/powerpoint/2010/main" val="399320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a:endParaRPr dirty="0"/>
          </a:p>
        </p:txBody>
      </p:sp>
      <p:grpSp>
        <p:nvGrpSpPr>
          <p:cNvPr id="7" name="Group 6"/>
          <p:cNvGrpSpPr/>
          <p:nvPr/>
        </p:nvGrpSpPr>
        <p:grpSpPr bwMode="gray">
          <a:xfrm>
            <a:off x="-285" y="0"/>
            <a:ext cx="12189400" cy="6858000"/>
            <a:chOff x="-287" y="0"/>
            <a:chExt cx="12189399" cy="6858000"/>
          </a:xfrm>
        </p:grpSpPr>
        <p:sp>
          <p:nvSpPr>
            <p:cNvPr id="9" name="Rectangle 8"/>
            <p:cNvSpPr/>
            <p:nvPr/>
          </p:nvSpPr>
          <p:spPr bwMode="gray">
            <a:xfrm>
              <a:off x="-287" y="0"/>
              <a:ext cx="193962"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5854"/>
              <a:ext cx="193960"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286"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286"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a:xfrm>
            <a:off x="531822" y="2600324"/>
            <a:ext cx="11125199" cy="1371600"/>
          </a:xfrm>
        </p:spPr>
        <p:txBody>
          <a:bodyPr anchor="b">
            <a:noAutofit/>
          </a:bodyPr>
          <a:lstStyle>
            <a:lvl1pPr algn="l">
              <a:lnSpc>
                <a:spcPct val="80000"/>
              </a:lnSpc>
              <a:defRPr sz="4800" b="0" cap="none" baseline="0"/>
            </a:lvl1pPr>
          </a:lstStyle>
          <a:p>
            <a:r>
              <a:rPr lang="en-US"/>
              <a:t>Click to edit Master title style</a:t>
            </a:r>
            <a:endParaRPr dirty="0"/>
          </a:p>
        </p:txBody>
      </p:sp>
      <p:sp>
        <p:nvSpPr>
          <p:cNvPr id="3" name="Text Placeholder 2"/>
          <p:cNvSpPr>
            <a:spLocks noGrp="1"/>
          </p:cNvSpPr>
          <p:nvPr>
            <p:ph type="body" idx="1"/>
          </p:nvPr>
        </p:nvSpPr>
        <p:spPr>
          <a:xfrm>
            <a:off x="531822" y="4038599"/>
            <a:ext cx="11125199" cy="914400"/>
          </a:xfrm>
        </p:spPr>
        <p:txBody>
          <a:bodyPr anchor="t">
            <a:noAutofit/>
          </a:bodyPr>
          <a:lstStyle>
            <a:lvl1pPr marL="0" indent="0">
              <a:spcBef>
                <a:spcPts val="0"/>
              </a:spcBef>
              <a:buNone/>
              <a:defRPr sz="2400" b="1">
                <a:solidFill>
                  <a:schemeClr val="tx1"/>
                </a:solidFill>
              </a:defRPr>
            </a:lvl1pPr>
            <a:lvl2pPr marL="457061" indent="0">
              <a:buNone/>
              <a:defRPr sz="1900">
                <a:solidFill>
                  <a:schemeClr val="tx1">
                    <a:tint val="75000"/>
                  </a:schemeClr>
                </a:solidFill>
              </a:defRPr>
            </a:lvl2pPr>
            <a:lvl3pPr marL="914133" indent="0">
              <a:buNone/>
              <a:defRPr sz="1600">
                <a:solidFill>
                  <a:schemeClr val="tx1">
                    <a:tint val="75000"/>
                  </a:schemeClr>
                </a:solidFill>
              </a:defRPr>
            </a:lvl3pPr>
            <a:lvl4pPr marL="1371199" indent="0">
              <a:buNone/>
              <a:defRPr sz="1500">
                <a:solidFill>
                  <a:schemeClr val="tx1">
                    <a:tint val="75000"/>
                  </a:schemeClr>
                </a:solidFill>
              </a:defRPr>
            </a:lvl4pPr>
            <a:lvl5pPr marL="1828268" indent="0">
              <a:buNone/>
              <a:defRPr sz="1500">
                <a:solidFill>
                  <a:schemeClr val="tx1">
                    <a:tint val="75000"/>
                  </a:schemeClr>
                </a:solidFill>
              </a:defRPr>
            </a:lvl5pPr>
            <a:lvl6pPr marL="2285329" indent="0">
              <a:buNone/>
              <a:defRPr sz="1500">
                <a:solidFill>
                  <a:schemeClr val="tx1">
                    <a:tint val="75000"/>
                  </a:schemeClr>
                </a:solidFill>
              </a:defRPr>
            </a:lvl6pPr>
            <a:lvl7pPr marL="2742401" indent="0">
              <a:buNone/>
              <a:defRPr sz="1500">
                <a:solidFill>
                  <a:schemeClr val="tx1">
                    <a:tint val="75000"/>
                  </a:schemeClr>
                </a:solidFill>
              </a:defRPr>
            </a:lvl7pPr>
            <a:lvl8pPr marL="3199467" indent="0">
              <a:buNone/>
              <a:defRPr sz="1500">
                <a:solidFill>
                  <a:schemeClr val="tx1">
                    <a:tint val="75000"/>
                  </a:schemeClr>
                </a:solidFill>
              </a:defRPr>
            </a:lvl8pPr>
            <a:lvl9pPr marL="3656536"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noAutofit/>
          </a:bodyPr>
          <a:lstStyle>
            <a:lvl1pPr>
              <a:defRPr>
                <a:solidFill>
                  <a:schemeClr val="bg1">
                    <a:lumMod val="60000"/>
                    <a:lumOff val="40000"/>
                  </a:schemeClr>
                </a:solidFill>
              </a:defRPr>
            </a:lvl1pPr>
          </a:lstStyle>
          <a:p>
            <a:fld id="{6805595B-43B1-4688-A0DA-FC4B68B84001}" type="datetime1">
              <a:rPr lang="en-US" smtClean="0"/>
              <a:pPr/>
              <a:t>10/11/18</a:t>
            </a:fld>
            <a:endParaRPr dirty="0"/>
          </a:p>
        </p:txBody>
      </p:sp>
      <p:sp>
        <p:nvSpPr>
          <p:cNvPr id="14" name="TextBox 13"/>
          <p:cNvSpPr txBox="1"/>
          <p:nvPr/>
        </p:nvSpPr>
        <p:spPr>
          <a:xfrm>
            <a:off x="5989647" y="6556248"/>
            <a:ext cx="2787651" cy="182880"/>
          </a:xfrm>
          <a:prstGeom prst="rect">
            <a:avLst/>
          </a:prstGeom>
          <a:noFill/>
        </p:spPr>
        <p:txBody>
          <a:bodyPr wrap="none" lIns="0" tIns="0" rIns="0" bIns="0" rtlCol="0" anchor="ctr" anchorCtr="0">
            <a:noAutofit/>
          </a:bodyPr>
          <a:lstStyle/>
          <a:p>
            <a:r>
              <a:rPr sz="800" dirty="0">
                <a:solidFill>
                  <a:schemeClr val="bg1">
                    <a:lumMod val="60000"/>
                    <a:lumOff val="40000"/>
                  </a:schemeClr>
                </a:solidFill>
              </a:rPr>
              <a:t>Copyright © 201</a:t>
            </a:r>
            <a:r>
              <a:rPr lang="de-DE" sz="800" dirty="0">
                <a:solidFill>
                  <a:schemeClr val="bg1">
                    <a:lumMod val="60000"/>
                    <a:lumOff val="40000"/>
                  </a:schemeClr>
                </a:solidFill>
              </a:rPr>
              <a:t>7</a:t>
            </a:r>
            <a:r>
              <a:rPr sz="800" dirty="0">
                <a:solidFill>
                  <a:schemeClr val="bg1">
                    <a:lumMod val="60000"/>
                    <a:lumOff val="40000"/>
                  </a:schemeClr>
                </a:solidFill>
              </a:rPr>
              <a:t> Oracle and/or its affiliates. All rights reserved.  |</a:t>
            </a:r>
          </a:p>
        </p:txBody>
      </p:sp>
      <p:sp>
        <p:nvSpPr>
          <p:cNvPr id="5" name="Footer Placeholder 4"/>
          <p:cNvSpPr>
            <a:spLocks noGrp="1"/>
          </p:cNvSpPr>
          <p:nvPr>
            <p:ph type="ftr" sz="quarter" idx="11"/>
          </p:nvPr>
        </p:nvSpPr>
        <p:spPr/>
        <p:txBody>
          <a:bodyPr>
            <a:noAutofit/>
          </a:bodyPr>
          <a:lstStyle>
            <a:lvl1pPr>
              <a:defRPr>
                <a:solidFill>
                  <a:schemeClr val="bg1">
                    <a:lumMod val="60000"/>
                    <a:lumOff val="40000"/>
                  </a:schemeClr>
                </a:solidFill>
              </a:defRPr>
            </a:lvl1pPr>
          </a:lstStyle>
          <a:p>
            <a:r>
              <a:rPr lang="en-US"/>
              <a:t>Oracle Confidential – Internal</a:t>
            </a:r>
            <a:endParaRPr dirty="0"/>
          </a:p>
        </p:txBody>
      </p:sp>
      <p:sp>
        <p:nvSpPr>
          <p:cNvPr id="6" name="Slide Number Placeholder 5"/>
          <p:cNvSpPr>
            <a:spLocks noGrp="1"/>
          </p:cNvSpPr>
          <p:nvPr>
            <p:ph type="sldNum" sz="quarter" idx="12"/>
          </p:nvPr>
        </p:nvSpPr>
        <p:spPr/>
        <p:txBody>
          <a:bodyPr>
            <a:noAutofit/>
          </a:bodyPr>
          <a:lstStyle>
            <a:lvl1pPr>
              <a:defRPr>
                <a:solidFill>
                  <a:schemeClr val="bg1">
                    <a:lumMod val="60000"/>
                    <a:lumOff val="40000"/>
                  </a:schemeClr>
                </a:solidFill>
              </a:defRPr>
            </a:lvl1pPr>
          </a:lstStyle>
          <a:p>
            <a:fld id="{C51EAA63-D034-42AE-91FA-B13B9518C7BE}" type="slidenum">
              <a:rPr/>
              <a:pPr/>
              <a:t>‹#›</a:t>
            </a:fld>
            <a:endParaRPr dirty="0"/>
          </a:p>
        </p:txBody>
      </p:sp>
      <p:pic>
        <p:nvPicPr>
          <p:cNvPr id="15"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21" y="6263640"/>
            <a:ext cx="1622861" cy="594360"/>
          </a:xfrm>
          <a:prstGeom prst="rect">
            <a:avLst/>
          </a:prstGeom>
        </p:spPr>
      </p:pic>
    </p:spTree>
    <p:extLst>
      <p:ext uri="{BB962C8B-B14F-4D97-AF65-F5344CB8AC3E}">
        <p14:creationId xmlns:p14="http://schemas.microsoft.com/office/powerpoint/2010/main" val="1117667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a:t>Click to edit Master title style</a:t>
            </a:r>
            <a:endParaRPr dirty="0"/>
          </a:p>
        </p:txBody>
      </p:sp>
      <p:sp>
        <p:nvSpPr>
          <p:cNvPr id="4" name="Text Placeholder 3"/>
          <p:cNvSpPr>
            <a:spLocks noGrp="1"/>
          </p:cNvSpPr>
          <p:nvPr>
            <p:ph type="body" sz="half" idx="2"/>
          </p:nvPr>
        </p:nvSpPr>
        <p:spPr>
          <a:xfrm>
            <a:off x="531821" y="3657600"/>
            <a:ext cx="4800599" cy="1645920"/>
          </a:xfrm>
        </p:spPr>
        <p:txBody>
          <a:bodyPr>
            <a:noAutofit/>
          </a:bodyPr>
          <a:lstStyle>
            <a:lvl1pPr marL="0" indent="0">
              <a:spcBef>
                <a:spcPts val="0"/>
              </a:spcBef>
              <a:buNone/>
              <a:defRPr sz="2400" b="1"/>
            </a:lvl1pPr>
            <a:lvl2pPr marL="457061" indent="0">
              <a:buNone/>
              <a:defRPr sz="1200"/>
            </a:lvl2pPr>
            <a:lvl3pPr marL="914133" indent="0">
              <a:buNone/>
              <a:defRPr sz="1100"/>
            </a:lvl3pPr>
            <a:lvl4pPr marL="1371199" indent="0">
              <a:buNone/>
              <a:defRPr sz="900"/>
            </a:lvl4pPr>
            <a:lvl5pPr marL="1828268" indent="0">
              <a:buNone/>
              <a:defRPr sz="900"/>
            </a:lvl5pPr>
            <a:lvl6pPr marL="2285329" indent="0">
              <a:buNone/>
              <a:defRPr sz="900"/>
            </a:lvl6pPr>
            <a:lvl7pPr marL="2742401" indent="0">
              <a:buNone/>
              <a:defRPr sz="900"/>
            </a:lvl7pPr>
            <a:lvl8pPr marL="3199467" indent="0">
              <a:buNone/>
              <a:defRPr sz="900"/>
            </a:lvl8pPr>
            <a:lvl9pPr marL="3656536" indent="0">
              <a:buNone/>
              <a:defRPr sz="900"/>
            </a:lvl9pPr>
          </a:lstStyle>
          <a:p>
            <a:pPr lvl="0"/>
            <a:r>
              <a:rPr lang="en-US"/>
              <a:t>Click to edit Master text styles</a:t>
            </a:r>
          </a:p>
        </p:txBody>
      </p:sp>
      <p:sp>
        <p:nvSpPr>
          <p:cNvPr id="3" name="Picture Placeholder 2" descr="A photo of your product can be included here"/>
          <p:cNvSpPr>
            <a:spLocks noGrp="1"/>
          </p:cNvSpPr>
          <p:nvPr>
            <p:ph type="pic" idx="1"/>
          </p:nvPr>
        </p:nvSpPr>
        <p:spPr>
          <a:xfrm>
            <a:off x="5588456" y="533400"/>
            <a:ext cx="6068558" cy="5410200"/>
          </a:xfrm>
          <a:noFill/>
        </p:spPr>
        <p:txBody>
          <a:bodyPr tIns="182824">
            <a:noAutofit/>
          </a:bodyPr>
          <a:lstStyle>
            <a:lvl1pPr marL="0" indent="0" algn="ctr">
              <a:buNone/>
              <a:defRPr sz="2400"/>
            </a:lvl1pPr>
            <a:lvl2pPr marL="457061" indent="0">
              <a:buNone/>
              <a:defRPr sz="2800"/>
            </a:lvl2pPr>
            <a:lvl3pPr marL="914133" indent="0">
              <a:buNone/>
              <a:defRPr sz="2400"/>
            </a:lvl3pPr>
            <a:lvl4pPr marL="1371199" indent="0">
              <a:buNone/>
              <a:defRPr sz="2000"/>
            </a:lvl4pPr>
            <a:lvl5pPr marL="1828268" indent="0">
              <a:buNone/>
              <a:defRPr sz="2000"/>
            </a:lvl5pPr>
            <a:lvl6pPr marL="2285329" indent="0">
              <a:buNone/>
              <a:defRPr sz="2000"/>
            </a:lvl6pPr>
            <a:lvl7pPr marL="2742401" indent="0">
              <a:buNone/>
              <a:defRPr sz="2000"/>
            </a:lvl7pPr>
            <a:lvl8pPr marL="3199467" indent="0">
              <a:buNone/>
              <a:defRPr sz="2000"/>
            </a:lvl8pPr>
            <a:lvl9pPr marL="3656536" indent="0">
              <a:buNone/>
              <a:defRPr sz="2000"/>
            </a:lvl9pPr>
          </a:lstStyle>
          <a:p>
            <a:r>
              <a:rPr lang="en-US"/>
              <a:t>Click icon to add picture</a:t>
            </a:r>
            <a:endParaRPr dirty="0"/>
          </a:p>
        </p:txBody>
      </p:sp>
      <p:sp>
        <p:nvSpPr>
          <p:cNvPr id="5" name="Date Placeholder 4"/>
          <p:cNvSpPr>
            <a:spLocks noGrp="1"/>
          </p:cNvSpPr>
          <p:nvPr>
            <p:ph type="dt" sz="half" idx="10"/>
          </p:nvPr>
        </p:nvSpPr>
        <p:spPr/>
        <p:txBody>
          <a:bodyPr/>
          <a:lstStyle/>
          <a:p>
            <a:fld id="{1B816520-1752-4A95-97A9-76BDE25BABAF}" type="datetime1">
              <a:rPr lang="en-US" smtClean="0"/>
              <a:pPr/>
              <a:t>10/11/18</a:t>
            </a:fld>
            <a:endParaRPr dirty="0"/>
          </a:p>
        </p:txBody>
      </p:sp>
      <p:sp>
        <p:nvSpPr>
          <p:cNvPr id="6" name="Footer Placeholder 5"/>
          <p:cNvSpPr>
            <a:spLocks noGrp="1"/>
          </p:cNvSpPr>
          <p:nvPr>
            <p:ph type="ftr" sz="quarter" idx="11"/>
          </p:nvPr>
        </p:nvSpPr>
        <p:spPr/>
        <p:txBody>
          <a:bodyPr/>
          <a:lstStyle/>
          <a:p>
            <a:r>
              <a:rPr lang="en-US"/>
              <a:t>Oracle Confidential – Internal</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267037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mote Speaker 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A8E19A-7EF6-4D3B-A526-A0C613103CC9}" type="datetime1">
              <a:rPr lang="en-US" smtClean="0"/>
              <a:pPr/>
              <a:t>10/11/18</a:t>
            </a:fld>
            <a:endParaRPr lang="en-US" dirty="0"/>
          </a:p>
        </p:txBody>
      </p:sp>
      <p:sp>
        <p:nvSpPr>
          <p:cNvPr id="4" name="Footer Placeholder 3"/>
          <p:cNvSpPr>
            <a:spLocks noGrp="1"/>
          </p:cNvSpPr>
          <p:nvPr>
            <p:ph type="ftr" sz="quarter" idx="11"/>
          </p:nvPr>
        </p:nvSpPr>
        <p:spPr/>
        <p:txBody>
          <a:bodyPr/>
          <a:lstStyle/>
          <a:p>
            <a:r>
              <a:rPr lang="en-US"/>
              <a:t>Oracle Confidential – Internal</a:t>
            </a:r>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en-US" smtClean="0"/>
              <a:pPr/>
              <a:t>‹#›</a:t>
            </a:fld>
            <a:endParaRPr lang="en-US" dirty="0"/>
          </a:p>
        </p:txBody>
      </p:sp>
      <p:sp>
        <p:nvSpPr>
          <p:cNvPr id="6" name="Picture Placeholder 2" descr="If presenting remotely, you can insert your photo here"/>
          <p:cNvSpPr>
            <a:spLocks noGrp="1" noChangeAspect="1"/>
          </p:cNvSpPr>
          <p:nvPr>
            <p:ph type="pic" idx="1"/>
          </p:nvPr>
        </p:nvSpPr>
        <p:spPr>
          <a:xfrm>
            <a:off x="2286001" y="1828800"/>
            <a:ext cx="3474720" cy="3841445"/>
          </a:xfrm>
          <a:noFill/>
        </p:spPr>
        <p:txBody>
          <a:bodyPr tIns="182824">
            <a:noAutofit/>
          </a:bodyPr>
          <a:lstStyle>
            <a:lvl1pPr marL="0" indent="0" algn="ctr">
              <a:buNone/>
              <a:defRPr sz="2400"/>
            </a:lvl1pPr>
            <a:lvl2pPr marL="457061" indent="0">
              <a:buNone/>
              <a:defRPr sz="2800"/>
            </a:lvl2pPr>
            <a:lvl3pPr marL="914133" indent="0">
              <a:buNone/>
              <a:defRPr sz="2400"/>
            </a:lvl3pPr>
            <a:lvl4pPr marL="1371199" indent="0">
              <a:buNone/>
              <a:defRPr sz="2000"/>
            </a:lvl4pPr>
            <a:lvl5pPr marL="1828268" indent="0">
              <a:buNone/>
              <a:defRPr sz="2000"/>
            </a:lvl5pPr>
            <a:lvl6pPr marL="2285329" indent="0">
              <a:buNone/>
              <a:defRPr sz="2000"/>
            </a:lvl6pPr>
            <a:lvl7pPr marL="2742401" indent="0">
              <a:buNone/>
              <a:defRPr sz="2000"/>
            </a:lvl7pPr>
            <a:lvl8pPr marL="3199467" indent="0">
              <a:buNone/>
              <a:defRPr sz="2000"/>
            </a:lvl8pPr>
            <a:lvl9pPr marL="3656536" indent="0">
              <a:buNone/>
              <a:defRPr sz="2000"/>
            </a:lvl9pPr>
          </a:lstStyle>
          <a:p>
            <a:r>
              <a:rPr lang="en-US"/>
              <a:t>Click icon to add picture</a:t>
            </a:r>
            <a:endParaRPr dirty="0"/>
          </a:p>
        </p:txBody>
      </p:sp>
      <p:sp>
        <p:nvSpPr>
          <p:cNvPr id="11" name="Text Placeholder 10"/>
          <p:cNvSpPr>
            <a:spLocks noGrp="1"/>
          </p:cNvSpPr>
          <p:nvPr>
            <p:ph type="body" sz="quarter" idx="14"/>
          </p:nvPr>
        </p:nvSpPr>
        <p:spPr>
          <a:xfrm>
            <a:off x="6035042" y="1828799"/>
            <a:ext cx="5102352" cy="3840480"/>
          </a:xfrm>
        </p:spPr>
        <p:txBody>
          <a:bodyPr anchor="ctr" anchorCtr="0"/>
          <a:lstStyle>
            <a:lvl1pPr>
              <a:spcBef>
                <a:spcPts val="0"/>
              </a:spcBef>
              <a:spcAft>
                <a:spcPts val="800"/>
              </a:spcAft>
              <a:buClr>
                <a:schemeClr val="bg1"/>
              </a:buClr>
              <a:defRPr b="1"/>
            </a:lvl1pPr>
            <a:lvl2pPr marL="228535">
              <a:spcBef>
                <a:spcPts val="0"/>
              </a:spcBef>
              <a:buClr>
                <a:schemeClr val="bg1"/>
              </a:buClr>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9625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535" indent="-228535"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016" indent="-292016">
              <a:spcBef>
                <a:spcPts val="0"/>
              </a:spcBef>
              <a:buClr>
                <a:schemeClr val="tx1"/>
              </a:buClr>
              <a:buFont typeface="Arial" panose="020B0604020202020204" pitchFamily="34" charset="0"/>
              <a:buChar char="–"/>
              <a:defRPr sz="2400"/>
            </a:lvl1pPr>
            <a:lvl2pPr marL="457061" indent="0">
              <a:buNone/>
              <a:defRPr sz="1200"/>
            </a:lvl2pPr>
            <a:lvl3pPr marL="914133" indent="0">
              <a:buNone/>
              <a:defRPr sz="1100"/>
            </a:lvl3pPr>
            <a:lvl4pPr marL="1371199" indent="0">
              <a:buNone/>
              <a:defRPr sz="900"/>
            </a:lvl4pPr>
            <a:lvl5pPr marL="1828268" indent="0">
              <a:buNone/>
              <a:defRPr sz="900"/>
            </a:lvl5pPr>
            <a:lvl6pPr marL="2285329" indent="0">
              <a:buNone/>
              <a:defRPr sz="900"/>
            </a:lvl6pPr>
            <a:lvl7pPr marL="2742401" indent="0">
              <a:buNone/>
              <a:defRPr sz="900"/>
            </a:lvl7pPr>
            <a:lvl8pPr marL="3199467" indent="0">
              <a:buNone/>
              <a:defRPr sz="900"/>
            </a:lvl8pPr>
            <a:lvl9pPr marL="3656536"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15258FA8-C698-4B0C-AB92-3FFF8F25162B}" type="datetime1">
              <a:rPr lang="en-US" smtClean="0"/>
              <a:pPr/>
              <a:t>10/11/18</a:t>
            </a:fld>
            <a:endParaRPr dirty="0"/>
          </a:p>
        </p:txBody>
      </p:sp>
      <p:sp>
        <p:nvSpPr>
          <p:cNvPr id="6" name="Footer Placeholder 5"/>
          <p:cNvSpPr>
            <a:spLocks noGrp="1"/>
          </p:cNvSpPr>
          <p:nvPr>
            <p:ph type="ftr" sz="quarter" idx="11"/>
          </p:nvPr>
        </p:nvSpPr>
        <p:spPr/>
        <p:txBody>
          <a:bodyPr/>
          <a:lstStyle/>
          <a:p>
            <a:r>
              <a:rPr lang="en-US"/>
              <a:t>Oracle Confidential – Internal</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94509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8" name="Picture Placeholder 15" descr="Customer photo can be included here"/>
          <p:cNvSpPr>
            <a:spLocks noGrp="1" noChangeAspect="1"/>
          </p:cNvSpPr>
          <p:nvPr>
            <p:ph type="pic" sz="quarter" idx="14" hasCustomPrompt="1"/>
          </p:nvPr>
        </p:nvSpPr>
        <p:spPr>
          <a:xfrm>
            <a:off x="531814" y="1905000"/>
            <a:ext cx="2194560" cy="3072384"/>
          </a:xfrm>
          <a:noFill/>
        </p:spPr>
        <p:txBody>
          <a:bodyPr tIns="91412">
            <a:noAutofit/>
          </a:bodyPr>
          <a:lstStyle>
            <a:lvl1pPr marL="0" indent="0" algn="ctr">
              <a:spcBef>
                <a:spcPts val="0"/>
              </a:spcBef>
              <a:buNone/>
              <a:defRPr sz="1900" baseline="0">
                <a:solidFill>
                  <a:schemeClr val="tx1"/>
                </a:solidFill>
              </a:defRPr>
            </a:lvl1pPr>
          </a:lstStyle>
          <a:p>
            <a:r>
              <a:rPr dirty="0"/>
              <a:t>Click icon to insert picture</a:t>
            </a:r>
          </a:p>
        </p:txBody>
      </p:sp>
      <p:sp>
        <p:nvSpPr>
          <p:cNvPr id="2" name="Title 1"/>
          <p:cNvSpPr>
            <a:spLocks noGrp="1"/>
          </p:cNvSpPr>
          <p:nvPr>
            <p:ph type="title" hasCustomPrompt="1"/>
          </p:nvPr>
        </p:nvSpPr>
        <p:spPr>
          <a:xfrm>
            <a:off x="3198812" y="1905000"/>
            <a:ext cx="8456613" cy="2209800"/>
          </a:xfrm>
        </p:spPr>
        <p:txBody>
          <a:bodyPr anchor="t"/>
          <a:lstStyle>
            <a:lvl1pPr marL="228535" indent="-228535"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016" indent="-292016">
              <a:spcBef>
                <a:spcPts val="0"/>
              </a:spcBef>
              <a:buClr>
                <a:schemeClr val="tx1"/>
              </a:buClr>
              <a:buFont typeface="Arial" panose="020B0604020202020204" pitchFamily="34" charset="0"/>
              <a:buChar char="–"/>
              <a:defRPr sz="2400"/>
            </a:lvl1pPr>
            <a:lvl2pPr marL="457061" indent="0">
              <a:buNone/>
              <a:defRPr sz="1200"/>
            </a:lvl2pPr>
            <a:lvl3pPr marL="914133" indent="0">
              <a:buNone/>
              <a:defRPr sz="1100"/>
            </a:lvl3pPr>
            <a:lvl4pPr marL="1371199" indent="0">
              <a:buNone/>
              <a:defRPr sz="900"/>
            </a:lvl4pPr>
            <a:lvl5pPr marL="1828268" indent="0">
              <a:buNone/>
              <a:defRPr sz="900"/>
            </a:lvl5pPr>
            <a:lvl6pPr marL="2285329" indent="0">
              <a:buNone/>
              <a:defRPr sz="900"/>
            </a:lvl6pPr>
            <a:lvl7pPr marL="2742401" indent="0">
              <a:buNone/>
              <a:defRPr sz="900"/>
            </a:lvl7pPr>
            <a:lvl8pPr marL="3199467" indent="0">
              <a:buNone/>
              <a:defRPr sz="900"/>
            </a:lvl8pPr>
            <a:lvl9pPr marL="3656536"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F427B2D3-F4BE-4AE6-89EA-F752FC060128}" type="datetime1">
              <a:rPr lang="en-US" smtClean="0"/>
              <a:pPr/>
              <a:t>10/11/18</a:t>
            </a:fld>
            <a:endParaRPr dirty="0"/>
          </a:p>
        </p:txBody>
      </p:sp>
      <p:sp>
        <p:nvSpPr>
          <p:cNvPr id="6" name="Footer Placeholder 5"/>
          <p:cNvSpPr>
            <a:spLocks noGrp="1"/>
          </p:cNvSpPr>
          <p:nvPr>
            <p:ph type="ftr" sz="quarter" idx="11"/>
          </p:nvPr>
        </p:nvSpPr>
        <p:spPr/>
        <p:txBody>
          <a:bodyPr/>
          <a:lstStyle/>
          <a:p>
            <a:r>
              <a:rPr lang="en-US"/>
              <a:t>Oracle Confidential – Internal</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10277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a:t>Click to edit Master title style</a:t>
            </a:r>
            <a:endParaRPr dirty="0"/>
          </a:p>
        </p:txBody>
      </p: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9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6246823" y="1524001"/>
            <a:ext cx="5410197" cy="4419600"/>
          </a:xfrm>
        </p:spPr>
        <p:txBody>
          <a:bodyPr>
            <a:noAutofit/>
          </a:bodyPr>
          <a:lstStyle>
            <a:lvl1pPr>
              <a:defRPr sz="2800"/>
            </a:lvl1pPr>
            <a:lvl2pPr>
              <a:defRPr sz="2400"/>
            </a:lvl2pPr>
            <a:lvl3pPr>
              <a:defRPr sz="2000"/>
            </a:lvl3pPr>
            <a:lvl4pPr>
              <a:defRPr sz="19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989028-610D-4625-840A-A39D707E6DCD}" type="datetime1">
              <a:rPr lang="en-US" smtClean="0"/>
              <a:pPr/>
              <a:t>10/11/18</a:t>
            </a:fld>
            <a:endParaRPr dirty="0"/>
          </a:p>
        </p:txBody>
      </p:sp>
      <p:sp>
        <p:nvSpPr>
          <p:cNvPr id="6" name="Footer Placeholder 5"/>
          <p:cNvSpPr>
            <a:spLocks noGrp="1"/>
          </p:cNvSpPr>
          <p:nvPr>
            <p:ph type="ftr" sz="quarter" idx="11"/>
          </p:nvPr>
        </p:nvSpPr>
        <p:spPr/>
        <p:txBody>
          <a:bodyPr/>
          <a:lstStyle/>
          <a:p>
            <a:r>
              <a:rPr lang="en-US"/>
              <a:t>Oracle Confidential – Internal</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52016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noAutofit/>
          </a:bodyPr>
          <a:lstStyle/>
          <a:p>
            <a:r>
              <a:rPr lang="en-US"/>
              <a:t>Click to edit Master title style</a:t>
            </a:r>
            <a:endParaRPr dirty="0"/>
          </a:p>
        </p:txBody>
      </p: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bwMode="ltGray">
          <a:xfrm>
            <a:off x="4189411"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4357055" y="1524001"/>
            <a:ext cx="3474720" cy="4419600"/>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6B56D4-00D7-4FD0-A51D-8C5F45F9B98F}" type="datetime1">
              <a:rPr lang="en-US" smtClean="0"/>
              <a:pPr/>
              <a:t>10/11/18</a:t>
            </a:fld>
            <a:endParaRPr dirty="0"/>
          </a:p>
        </p:txBody>
      </p:sp>
      <p:sp>
        <p:nvSpPr>
          <p:cNvPr id="6" name="Footer Placeholder 5"/>
          <p:cNvSpPr>
            <a:spLocks noGrp="1"/>
          </p:cNvSpPr>
          <p:nvPr>
            <p:ph type="ftr" sz="quarter" idx="11"/>
          </p:nvPr>
        </p:nvSpPr>
        <p:spPr/>
        <p:txBody>
          <a:bodyPr/>
          <a:lstStyle/>
          <a:p>
            <a:r>
              <a:rPr lang="en-US"/>
              <a:t>Oracle Confidential – Internal</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5337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10"/>
            <a:ext cx="5410199" cy="2133599"/>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6823" y="1524010"/>
            <a:ext cx="5410197" cy="2133599"/>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FD600F-1C7F-4D84-85FD-B54C673FE236}" type="datetime1">
              <a:rPr lang="en-US" smtClean="0"/>
              <a:pPr/>
              <a:t>10/11/18</a:t>
            </a:fld>
            <a:endParaRPr dirty="0"/>
          </a:p>
        </p:txBody>
      </p:sp>
      <p:sp>
        <p:nvSpPr>
          <p:cNvPr id="6" name="Footer Placeholder 5"/>
          <p:cNvSpPr>
            <a:spLocks noGrp="1"/>
          </p:cNvSpPr>
          <p:nvPr>
            <p:ph type="ftr" sz="quarter" idx="11"/>
          </p:nvPr>
        </p:nvSpPr>
        <p:spPr/>
        <p:txBody>
          <a:bodyPr/>
          <a:lstStyle/>
          <a:p>
            <a:r>
              <a:rPr lang="en-US"/>
              <a:t>Oracle Confidential – Internal</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
        <p:nvSpPr>
          <p:cNvPr id="8" name="Content Placeholder 2"/>
          <p:cNvSpPr>
            <a:spLocks noGrp="1"/>
          </p:cNvSpPr>
          <p:nvPr>
            <p:ph sz="half" idx="13"/>
          </p:nvPr>
        </p:nvSpPr>
        <p:spPr>
          <a:xfrm>
            <a:off x="531813" y="3810010"/>
            <a:ext cx="5410199" cy="2133599"/>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p:nvPr>
        </p:nvSpPr>
        <p:spPr>
          <a:xfrm>
            <a:off x="6246823" y="3810010"/>
            <a:ext cx="5410197" cy="2133599"/>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a:t>Click to edit Master title style</a:t>
            </a:r>
            <a:endParaRPr dirty="0"/>
          </a:p>
        </p:txBody>
      </p:sp>
    </p:spTree>
    <p:extLst>
      <p:ext uri="{BB962C8B-B14F-4D97-AF65-F5344CB8AC3E}">
        <p14:creationId xmlns:p14="http://schemas.microsoft.com/office/powerpoint/2010/main" val="12263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dirty="0"/>
          </a:p>
        </p:txBody>
      </p:sp>
      <p:sp>
        <p:nvSpPr>
          <p:cNvPr id="12" name="Text Placeholder 11"/>
          <p:cNvSpPr>
            <a:spLocks noGrp="1"/>
          </p:cNvSpPr>
          <p:nvPr>
            <p:ph type="body" sz="quarter" idx="15"/>
          </p:nvPr>
        </p:nvSpPr>
        <p:spPr>
          <a:xfrm>
            <a:off x="2436810" y="1524001"/>
            <a:ext cx="3505202" cy="2011680"/>
          </a:xfrm>
        </p:spPr>
        <p:txBody>
          <a:bodyPr anchor="ctr">
            <a:noAutofit/>
          </a:bodyPr>
          <a:lstStyle>
            <a:lvl1pPr marL="0" indent="0">
              <a:spcBef>
                <a:spcPts val="1200"/>
              </a:spcBef>
              <a:buFont typeface="Arial" panose="020B0604020202020204" pitchFamily="34" charset="0"/>
              <a:buNone/>
              <a:defRPr sz="2400"/>
            </a:lvl1pPr>
            <a:lvl2pPr marL="171395" indent="-171395">
              <a:spcBef>
                <a:spcPts val="1200"/>
              </a:spcBef>
              <a:buFont typeface="Arial" panose="020B0604020202020204" pitchFamily="34" charset="0"/>
              <a:buChar char="•"/>
              <a:defRPr sz="2000"/>
            </a:lvl2pPr>
            <a:lvl3pPr marL="171395" indent="-171395">
              <a:spcBef>
                <a:spcPts val="1200"/>
              </a:spcBef>
              <a:buFont typeface="Arial" panose="020B0604020202020204" pitchFamily="34" charset="0"/>
              <a:buChar char="•"/>
              <a:defRPr sz="2000"/>
            </a:lvl3pPr>
            <a:lvl4pPr marL="171395" indent="-171395">
              <a:spcBef>
                <a:spcPts val="1200"/>
              </a:spcBef>
              <a:buFont typeface="Arial" panose="020B0604020202020204" pitchFamily="34" charset="0"/>
              <a:buChar char="•"/>
              <a:defRPr sz="2000"/>
            </a:lvl4pPr>
            <a:lvl5pPr marL="171395" indent="-171395">
              <a:spcBef>
                <a:spcPts val="1200"/>
              </a:spcBef>
              <a:buFont typeface="Arial" panose="020B0604020202020204" pitchFamily="34" charset="0"/>
              <a:buChar char="•"/>
              <a:defRPr sz="2000"/>
            </a:lvl5pPr>
            <a:lvl6pPr marL="171395" indent="-171395">
              <a:spcBef>
                <a:spcPts val="1200"/>
              </a:spcBef>
              <a:buFont typeface="Arial" panose="020B0604020202020204" pitchFamily="34" charset="0"/>
              <a:buChar char="•"/>
              <a:defRPr sz="2000"/>
            </a:lvl6pPr>
            <a:lvl7pPr marL="171395" indent="-171395">
              <a:spcBef>
                <a:spcPts val="1200"/>
              </a:spcBef>
              <a:buFont typeface="Arial" panose="020B0604020202020204" pitchFamily="34" charset="0"/>
              <a:buChar char="•"/>
              <a:defRPr sz="2000"/>
            </a:lvl7pPr>
            <a:lvl8pPr marL="171395" indent="-171395">
              <a:spcBef>
                <a:spcPts val="1200"/>
              </a:spcBef>
              <a:buFont typeface="Arial" panose="020B0604020202020204" pitchFamily="34" charset="0"/>
              <a:buChar char="•"/>
              <a:defRPr sz="2000"/>
            </a:lvl8pPr>
            <a:lvl9pPr marL="171395" indent="-171395">
              <a:spcBef>
                <a:spcPts val="1200"/>
              </a:spcBef>
              <a:buFont typeface="Arial" panose="020B0604020202020204" pitchFamily="34" charset="0"/>
              <a:buChar char="•"/>
              <a:defRPr sz="2000"/>
            </a:lvl9pPr>
          </a:lstStyle>
          <a:p>
            <a:pPr lvl="0"/>
            <a:r>
              <a:rPr lang="en-US"/>
              <a:t>Click to edit Master text styles</a:t>
            </a: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2" cy="2011680"/>
          </a:xfrm>
        </p:spPr>
        <p:txBody>
          <a:bodyPr anchor="ctr">
            <a:noAutofit/>
          </a:bodyPr>
          <a:lstStyle>
            <a:lvl1pPr marL="0" indent="0">
              <a:spcBef>
                <a:spcPts val="1200"/>
              </a:spcBef>
              <a:buFont typeface="Arial" panose="020B0604020202020204" pitchFamily="34" charset="0"/>
              <a:buNone/>
              <a:defRPr sz="2400"/>
            </a:lvl1pPr>
            <a:lvl2pPr marL="171395" indent="-171395">
              <a:spcBef>
                <a:spcPts val="1200"/>
              </a:spcBef>
              <a:buFont typeface="Arial" panose="020B0604020202020204" pitchFamily="34" charset="0"/>
              <a:buChar char="•"/>
              <a:defRPr sz="2000"/>
            </a:lvl2pPr>
            <a:lvl3pPr marL="171395" indent="-171395">
              <a:spcBef>
                <a:spcPts val="1200"/>
              </a:spcBef>
              <a:buFont typeface="Arial" panose="020B0604020202020204" pitchFamily="34" charset="0"/>
              <a:buChar char="•"/>
              <a:defRPr sz="2000"/>
            </a:lvl3pPr>
            <a:lvl4pPr marL="171395" indent="-171395">
              <a:spcBef>
                <a:spcPts val="1200"/>
              </a:spcBef>
              <a:buFont typeface="Arial" panose="020B0604020202020204" pitchFamily="34" charset="0"/>
              <a:buChar char="•"/>
              <a:defRPr sz="2000"/>
            </a:lvl4pPr>
            <a:lvl5pPr marL="171395" indent="-171395">
              <a:spcBef>
                <a:spcPts val="1200"/>
              </a:spcBef>
              <a:buFont typeface="Arial" panose="020B0604020202020204" pitchFamily="34" charset="0"/>
              <a:buChar char="•"/>
              <a:defRPr sz="2000"/>
            </a:lvl5pPr>
            <a:lvl6pPr marL="171395" indent="-171395">
              <a:spcBef>
                <a:spcPts val="1200"/>
              </a:spcBef>
              <a:buFont typeface="Arial" panose="020B0604020202020204" pitchFamily="34" charset="0"/>
              <a:buChar char="•"/>
              <a:defRPr sz="2000"/>
            </a:lvl6pPr>
            <a:lvl7pPr marL="171395" indent="-171395">
              <a:spcBef>
                <a:spcPts val="1200"/>
              </a:spcBef>
              <a:buFont typeface="Arial" panose="020B0604020202020204" pitchFamily="34" charset="0"/>
              <a:buChar char="•"/>
              <a:defRPr sz="2000"/>
            </a:lvl7pPr>
            <a:lvl8pPr marL="171395" indent="-171395">
              <a:spcBef>
                <a:spcPts val="1200"/>
              </a:spcBef>
              <a:buFont typeface="Arial" panose="020B0604020202020204" pitchFamily="34" charset="0"/>
              <a:buChar char="•"/>
              <a:defRPr sz="2000"/>
            </a:lvl8pPr>
            <a:lvl9pPr marL="171395" indent="-171395">
              <a:spcBef>
                <a:spcPts val="1200"/>
              </a:spcBef>
              <a:buFont typeface="Arial" panose="020B0604020202020204" pitchFamily="34" charset="0"/>
              <a:buChar char="•"/>
              <a:defRPr sz="2000"/>
            </a:lvl9pPr>
          </a:lstStyle>
          <a:p>
            <a:pPr lvl="0"/>
            <a:r>
              <a:rPr lang="en-US"/>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7" name="Text Placeholder 11"/>
          <p:cNvSpPr>
            <a:spLocks noGrp="1"/>
          </p:cNvSpPr>
          <p:nvPr>
            <p:ph type="body" sz="quarter" idx="17"/>
          </p:nvPr>
        </p:nvSpPr>
        <p:spPr>
          <a:xfrm>
            <a:off x="2436810" y="3931920"/>
            <a:ext cx="3505202" cy="2011680"/>
          </a:xfrm>
        </p:spPr>
        <p:txBody>
          <a:bodyPr anchor="ctr">
            <a:noAutofit/>
          </a:bodyPr>
          <a:lstStyle>
            <a:lvl1pPr marL="0" indent="0">
              <a:spcBef>
                <a:spcPts val="1200"/>
              </a:spcBef>
              <a:buFont typeface="Arial" panose="020B0604020202020204" pitchFamily="34" charset="0"/>
              <a:buNone/>
              <a:defRPr sz="2400"/>
            </a:lvl1pPr>
            <a:lvl2pPr marL="171395" indent="-171395">
              <a:spcBef>
                <a:spcPts val="1200"/>
              </a:spcBef>
              <a:buFont typeface="Arial" panose="020B0604020202020204" pitchFamily="34" charset="0"/>
              <a:buChar char="•"/>
              <a:defRPr sz="2000"/>
            </a:lvl2pPr>
            <a:lvl3pPr marL="171395" indent="-171395">
              <a:spcBef>
                <a:spcPts val="1200"/>
              </a:spcBef>
              <a:buFont typeface="Arial" panose="020B0604020202020204" pitchFamily="34" charset="0"/>
              <a:buChar char="•"/>
              <a:defRPr sz="2000"/>
            </a:lvl3pPr>
            <a:lvl4pPr marL="171395" indent="-171395">
              <a:spcBef>
                <a:spcPts val="1200"/>
              </a:spcBef>
              <a:buFont typeface="Arial" panose="020B0604020202020204" pitchFamily="34" charset="0"/>
              <a:buChar char="•"/>
              <a:defRPr sz="2000"/>
            </a:lvl4pPr>
            <a:lvl5pPr marL="171395" indent="-171395">
              <a:spcBef>
                <a:spcPts val="1200"/>
              </a:spcBef>
              <a:buFont typeface="Arial" panose="020B0604020202020204" pitchFamily="34" charset="0"/>
              <a:buChar char="•"/>
              <a:defRPr sz="2000"/>
            </a:lvl5pPr>
            <a:lvl6pPr marL="171395" indent="-171395">
              <a:spcBef>
                <a:spcPts val="1200"/>
              </a:spcBef>
              <a:buFont typeface="Arial" panose="020B0604020202020204" pitchFamily="34" charset="0"/>
              <a:buChar char="•"/>
              <a:defRPr sz="2000"/>
            </a:lvl6pPr>
            <a:lvl7pPr marL="171395" indent="-171395">
              <a:spcBef>
                <a:spcPts val="1200"/>
              </a:spcBef>
              <a:buFont typeface="Arial" panose="020B0604020202020204" pitchFamily="34" charset="0"/>
              <a:buChar char="•"/>
              <a:defRPr sz="2000"/>
            </a:lvl7pPr>
            <a:lvl8pPr marL="171395" indent="-171395">
              <a:spcBef>
                <a:spcPts val="1200"/>
              </a:spcBef>
              <a:buFont typeface="Arial" panose="020B0604020202020204" pitchFamily="34" charset="0"/>
              <a:buChar char="•"/>
              <a:defRPr sz="2000"/>
            </a:lvl8pPr>
            <a:lvl9pPr marL="171395" indent="-171395">
              <a:spcBef>
                <a:spcPts val="1200"/>
              </a:spcBef>
              <a:buFont typeface="Arial" panose="020B0604020202020204" pitchFamily="34" charset="0"/>
              <a:buChar char="•"/>
              <a:defRPr sz="2000"/>
            </a:lvl9pPr>
          </a:lstStyle>
          <a:p>
            <a:pPr lvl="0"/>
            <a:r>
              <a:rPr lang="en-US"/>
              <a:t>Click to edit Master text styles</a:t>
            </a:r>
          </a:p>
        </p:txBody>
      </p:sp>
      <p:sp>
        <p:nvSpPr>
          <p:cNvPr id="18" name="Text Placeholder 11"/>
          <p:cNvSpPr>
            <a:spLocks noGrp="1"/>
          </p:cNvSpPr>
          <p:nvPr>
            <p:ph type="body" sz="quarter" idx="18"/>
          </p:nvPr>
        </p:nvSpPr>
        <p:spPr>
          <a:xfrm>
            <a:off x="8151812" y="3931920"/>
            <a:ext cx="3505202" cy="2011680"/>
          </a:xfrm>
        </p:spPr>
        <p:txBody>
          <a:bodyPr anchor="ctr">
            <a:noAutofit/>
          </a:bodyPr>
          <a:lstStyle>
            <a:lvl1pPr marL="0" indent="0">
              <a:spcBef>
                <a:spcPts val="1200"/>
              </a:spcBef>
              <a:buFont typeface="Arial" panose="020B0604020202020204" pitchFamily="34" charset="0"/>
              <a:buNone/>
              <a:defRPr sz="2400"/>
            </a:lvl1pPr>
            <a:lvl2pPr marL="171395" indent="-171395">
              <a:spcBef>
                <a:spcPts val="1200"/>
              </a:spcBef>
              <a:buFont typeface="Arial" panose="020B0604020202020204" pitchFamily="34" charset="0"/>
              <a:buChar char="•"/>
              <a:defRPr sz="2000"/>
            </a:lvl2pPr>
            <a:lvl3pPr marL="171395" indent="-171395">
              <a:spcBef>
                <a:spcPts val="1200"/>
              </a:spcBef>
              <a:buFont typeface="Arial" panose="020B0604020202020204" pitchFamily="34" charset="0"/>
              <a:buChar char="•"/>
              <a:defRPr sz="2000"/>
            </a:lvl3pPr>
            <a:lvl4pPr marL="171395" indent="-171395">
              <a:spcBef>
                <a:spcPts val="1200"/>
              </a:spcBef>
              <a:buFont typeface="Arial" panose="020B0604020202020204" pitchFamily="34" charset="0"/>
              <a:buChar char="•"/>
              <a:defRPr sz="2000"/>
            </a:lvl4pPr>
            <a:lvl5pPr marL="171395" indent="-171395">
              <a:spcBef>
                <a:spcPts val="1200"/>
              </a:spcBef>
              <a:buFont typeface="Arial" panose="020B0604020202020204" pitchFamily="34" charset="0"/>
              <a:buChar char="•"/>
              <a:defRPr sz="2000"/>
            </a:lvl5pPr>
            <a:lvl6pPr marL="171395" indent="-171395">
              <a:spcBef>
                <a:spcPts val="1200"/>
              </a:spcBef>
              <a:buFont typeface="Arial" panose="020B0604020202020204" pitchFamily="34" charset="0"/>
              <a:buChar char="•"/>
              <a:defRPr sz="2000"/>
            </a:lvl6pPr>
            <a:lvl7pPr marL="171395" indent="-171395">
              <a:spcBef>
                <a:spcPts val="1200"/>
              </a:spcBef>
              <a:buFont typeface="Arial" panose="020B0604020202020204" pitchFamily="34" charset="0"/>
              <a:buChar char="•"/>
              <a:defRPr sz="2000"/>
            </a:lvl7pPr>
            <a:lvl8pPr marL="171395" indent="-171395">
              <a:spcBef>
                <a:spcPts val="1200"/>
              </a:spcBef>
              <a:buFont typeface="Arial" panose="020B0604020202020204" pitchFamily="34" charset="0"/>
              <a:buChar char="•"/>
              <a:defRPr sz="2000"/>
            </a:lvl8pPr>
            <a:lvl9pPr marL="171395" indent="-171395">
              <a:spcBef>
                <a:spcPts val="1200"/>
              </a:spcBef>
              <a:buFont typeface="Arial" panose="020B0604020202020204" pitchFamily="34" charset="0"/>
              <a:buChar char="•"/>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98482DF4-87F0-42C3-88F5-C1D53A307028}" type="datetime1">
              <a:rPr lang="en-US" smtClean="0"/>
              <a:pPr/>
              <a:t>10/11/18</a:t>
            </a:fld>
            <a:endParaRPr dirty="0"/>
          </a:p>
        </p:txBody>
      </p:sp>
      <p:sp>
        <p:nvSpPr>
          <p:cNvPr id="6" name="Footer Placeholder 5"/>
          <p:cNvSpPr>
            <a:spLocks noGrp="1"/>
          </p:cNvSpPr>
          <p:nvPr>
            <p:ph type="ftr" sz="quarter" idx="11"/>
          </p:nvPr>
        </p:nvSpPr>
        <p:spPr/>
        <p:txBody>
          <a:bodyPr/>
          <a:lstStyle/>
          <a:p>
            <a:r>
              <a:rPr lang="en-US"/>
              <a:t>Oracle Confidential – Internal</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242812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2" name="Title 1" descr="A large metric can be called out here in font size 166pt, Calibri"/>
          <p:cNvSpPr>
            <a:spLocks noGrp="1"/>
          </p:cNvSpPr>
          <p:nvPr>
            <p:ph type="title" hasCustomPrompt="1"/>
          </p:nvPr>
        </p:nvSpPr>
        <p:spPr>
          <a:xfrm>
            <a:off x="760421" y="1524000"/>
            <a:ext cx="4076699" cy="2743200"/>
          </a:xfrm>
        </p:spPr>
        <p:txBody>
          <a:bodyPr anchor="ctr"/>
          <a:lstStyle>
            <a:lvl1pPr algn="r">
              <a:defRPr sz="16700" b="1">
                <a:solidFill>
                  <a:schemeClr val="accent5"/>
                </a:solidFill>
              </a:defRPr>
            </a:lvl1pPr>
          </a:lstStyle>
          <a:p>
            <a:r>
              <a:rPr lang="en-US" dirty="0"/>
              <a:t>XX</a:t>
            </a:r>
          </a:p>
        </p:txBody>
      </p:sp>
      <p:sp>
        <p:nvSpPr>
          <p:cNvPr id="12" name="Text Placeholder 11"/>
          <p:cNvSpPr>
            <a:spLocks noGrp="1"/>
          </p:cNvSpPr>
          <p:nvPr>
            <p:ph type="body" sz="quarter" idx="15"/>
          </p:nvPr>
        </p:nvSpPr>
        <p:spPr>
          <a:xfrm>
            <a:off x="5256221" y="1524000"/>
            <a:ext cx="5029201" cy="2743200"/>
          </a:xfrm>
        </p:spPr>
        <p:txBody>
          <a:bodyPr anchor="ctr">
            <a:noAutofit/>
          </a:bodyPr>
          <a:lstStyle>
            <a:lvl1pPr marL="0" indent="0">
              <a:spcBef>
                <a:spcPts val="1200"/>
              </a:spcBef>
              <a:buFont typeface="Arial" panose="020B0604020202020204" pitchFamily="34" charset="0"/>
              <a:buNone/>
              <a:defRPr sz="2800"/>
            </a:lvl1pPr>
            <a:lvl2pPr marL="171395" indent="-171395">
              <a:spcBef>
                <a:spcPts val="1200"/>
              </a:spcBef>
              <a:buFont typeface="Arial" panose="020B0604020202020204" pitchFamily="34" charset="0"/>
              <a:buChar char="•"/>
              <a:defRPr sz="2000"/>
            </a:lvl2pPr>
            <a:lvl3pPr marL="171395" indent="-171395">
              <a:spcBef>
                <a:spcPts val="1200"/>
              </a:spcBef>
              <a:buFont typeface="Arial" panose="020B0604020202020204" pitchFamily="34" charset="0"/>
              <a:buChar char="•"/>
              <a:defRPr sz="2000"/>
            </a:lvl3pPr>
            <a:lvl4pPr marL="171395" indent="-171395">
              <a:spcBef>
                <a:spcPts val="1200"/>
              </a:spcBef>
              <a:buFont typeface="Arial" panose="020B0604020202020204" pitchFamily="34" charset="0"/>
              <a:buChar char="•"/>
              <a:defRPr sz="2000"/>
            </a:lvl4pPr>
            <a:lvl5pPr marL="171395" indent="-171395">
              <a:spcBef>
                <a:spcPts val="1200"/>
              </a:spcBef>
              <a:buFont typeface="Arial" panose="020B0604020202020204" pitchFamily="34" charset="0"/>
              <a:buChar char="•"/>
              <a:defRPr sz="2000"/>
            </a:lvl5pPr>
            <a:lvl6pPr marL="171395" indent="-171395">
              <a:spcBef>
                <a:spcPts val="1200"/>
              </a:spcBef>
              <a:buFont typeface="Arial" panose="020B0604020202020204" pitchFamily="34" charset="0"/>
              <a:buChar char="•"/>
              <a:defRPr sz="2000"/>
            </a:lvl6pPr>
            <a:lvl7pPr marL="171395" indent="-171395">
              <a:spcBef>
                <a:spcPts val="1200"/>
              </a:spcBef>
              <a:buFont typeface="Arial" panose="020B0604020202020204" pitchFamily="34" charset="0"/>
              <a:buChar char="•"/>
              <a:defRPr sz="2000"/>
            </a:lvl7pPr>
            <a:lvl8pPr marL="171395" indent="-171395">
              <a:spcBef>
                <a:spcPts val="1200"/>
              </a:spcBef>
              <a:buFont typeface="Arial" panose="020B0604020202020204" pitchFamily="34" charset="0"/>
              <a:buChar char="•"/>
              <a:defRPr sz="2000"/>
            </a:lvl8pPr>
            <a:lvl9pPr marL="171395" indent="-171395">
              <a:spcBef>
                <a:spcPts val="1200"/>
              </a:spcBef>
              <a:buFont typeface="Arial" panose="020B0604020202020204" pitchFamily="34" charset="0"/>
              <a:buChar char="•"/>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459A189-288E-4FAE-AB62-CE2CE33157DD}" type="datetime1">
              <a:rPr lang="en-US" smtClean="0"/>
              <a:pPr/>
              <a:t>10/11/18</a:t>
            </a:fld>
            <a:endParaRPr dirty="0"/>
          </a:p>
        </p:txBody>
      </p:sp>
      <p:sp>
        <p:nvSpPr>
          <p:cNvPr id="6" name="Footer Placeholder 5"/>
          <p:cNvSpPr>
            <a:spLocks noGrp="1"/>
          </p:cNvSpPr>
          <p:nvPr>
            <p:ph type="ftr" sz="quarter" idx="11"/>
          </p:nvPr>
        </p:nvSpPr>
        <p:spPr/>
        <p:txBody>
          <a:bodyPr/>
          <a:lstStyle/>
          <a:p>
            <a:r>
              <a:rPr lang="en-US"/>
              <a:t>Oracle Confidential – Internal</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373938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22" y="739785"/>
            <a:ext cx="11125199" cy="1470025"/>
          </a:xfrm>
        </p:spPr>
        <p:txBody>
          <a:bodyPr/>
          <a:lstStyle>
            <a:lvl1pPr>
              <a:lnSpc>
                <a:spcPct val="80000"/>
              </a:lnSpc>
              <a:defRPr sz="4800"/>
            </a:lvl1pPr>
          </a:lstStyle>
          <a:p>
            <a:r>
              <a:rPr lang="en-US"/>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061" indent="0" algn="ctr">
              <a:buNone/>
              <a:defRPr>
                <a:solidFill>
                  <a:schemeClr val="tx1">
                    <a:tint val="75000"/>
                  </a:schemeClr>
                </a:solidFill>
              </a:defRPr>
            </a:lvl2pPr>
            <a:lvl3pPr marL="914133" indent="0" algn="ctr">
              <a:buNone/>
              <a:defRPr>
                <a:solidFill>
                  <a:schemeClr val="tx1">
                    <a:tint val="75000"/>
                  </a:schemeClr>
                </a:solidFill>
              </a:defRPr>
            </a:lvl3pPr>
            <a:lvl4pPr marL="1371199" indent="0" algn="ctr">
              <a:buNone/>
              <a:defRPr>
                <a:solidFill>
                  <a:schemeClr val="tx1">
                    <a:tint val="75000"/>
                  </a:schemeClr>
                </a:solidFill>
              </a:defRPr>
            </a:lvl4pPr>
            <a:lvl5pPr marL="1828268" indent="0" algn="ctr">
              <a:buNone/>
              <a:defRPr>
                <a:solidFill>
                  <a:schemeClr val="tx1">
                    <a:tint val="75000"/>
                  </a:schemeClr>
                </a:solidFill>
              </a:defRPr>
            </a:lvl5pPr>
            <a:lvl6pPr marL="2285329" indent="0" algn="ctr">
              <a:buNone/>
              <a:defRPr>
                <a:solidFill>
                  <a:schemeClr val="tx1">
                    <a:tint val="75000"/>
                  </a:schemeClr>
                </a:solidFill>
              </a:defRPr>
            </a:lvl6pPr>
            <a:lvl7pPr marL="2742401" indent="0" algn="ctr">
              <a:buNone/>
              <a:defRPr>
                <a:solidFill>
                  <a:schemeClr val="tx1">
                    <a:tint val="75000"/>
                  </a:schemeClr>
                </a:solidFill>
              </a:defRPr>
            </a:lvl7pPr>
            <a:lvl8pPr marL="3199467" indent="0" algn="ctr">
              <a:buNone/>
              <a:defRPr>
                <a:solidFill>
                  <a:schemeClr val="tx1">
                    <a:tint val="75000"/>
                  </a:schemeClr>
                </a:solidFill>
              </a:defRPr>
            </a:lvl8pPr>
            <a:lvl9pPr marL="3656536"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AF9470F6-A840-495B-AE9F-273304FDF22E}" type="datetime1">
              <a:rPr lang="en-US" smtClean="0"/>
              <a:pPr/>
              <a:t>10/11/18</a:t>
            </a:fld>
            <a:endParaRPr dirty="0"/>
          </a:p>
        </p:txBody>
      </p:sp>
      <p:sp>
        <p:nvSpPr>
          <p:cNvPr id="11" name="TextBox 10"/>
          <p:cNvSpPr txBox="1"/>
          <p:nvPr/>
        </p:nvSpPr>
        <p:spPr>
          <a:xfrm>
            <a:off x="5989647" y="6556248"/>
            <a:ext cx="2787651" cy="182880"/>
          </a:xfrm>
          <a:prstGeom prst="rect">
            <a:avLst/>
          </a:prstGeom>
          <a:noFill/>
        </p:spPr>
        <p:txBody>
          <a:bodyPr wrap="none" lIns="0" tIns="0" rIns="0" bIns="0" rtlCol="0" anchor="ctr" anchorCtr="0">
            <a:noAutofit/>
          </a:bodyPr>
          <a:lstStyle/>
          <a:p>
            <a:r>
              <a:rPr sz="800" dirty="0">
                <a:solidFill>
                  <a:schemeClr val="tx1">
                    <a:lumMod val="60000"/>
                    <a:lumOff val="40000"/>
                  </a:schemeClr>
                </a:solidFill>
              </a:rPr>
              <a:t>Copyright © 201</a:t>
            </a:r>
            <a:r>
              <a:rPr lang="de-DE" sz="800" dirty="0">
                <a:solidFill>
                  <a:schemeClr val="tx1">
                    <a:lumMod val="60000"/>
                    <a:lumOff val="40000"/>
                  </a:schemeClr>
                </a:solidFill>
              </a:rPr>
              <a:t>7</a:t>
            </a:r>
            <a:r>
              <a:rPr sz="800" dirty="0">
                <a:solidFill>
                  <a:schemeClr val="tx1">
                    <a:lumMod val="60000"/>
                    <a:lumOff val="40000"/>
                  </a:schemeClr>
                </a:solidFill>
              </a:rPr>
              <a:t> Oracle and/or its affiliates. All rights reserved.  |</a:t>
            </a:r>
          </a:p>
        </p:txBody>
      </p:sp>
      <p:sp>
        <p:nvSpPr>
          <p:cNvPr id="5" name="Footer Placeholder 4"/>
          <p:cNvSpPr>
            <a:spLocks noGrp="1"/>
          </p:cNvSpPr>
          <p:nvPr>
            <p:ph type="ftr" sz="quarter" idx="11"/>
          </p:nvPr>
        </p:nvSpPr>
        <p:spPr/>
        <p:txBody>
          <a:bodyPr/>
          <a:lstStyle/>
          <a:p>
            <a:r>
              <a:rPr lang="en-US"/>
              <a:t>Oracle Confidential – Internal</a:t>
            </a:r>
            <a:endParaRPr dirty="0"/>
          </a:p>
        </p:txBody>
      </p:sp>
      <p:sp>
        <p:nvSpPr>
          <p:cNvPr id="6" name="Slide Number Placeholder 5"/>
          <p:cNvSpPr>
            <a:spLocks noGrp="1"/>
          </p:cNvSpPr>
          <p:nvPr>
            <p:ph type="sldNum" sz="quarter" idx="12"/>
          </p:nvPr>
        </p:nvSpPr>
        <p:spPr>
          <a:xfrm>
            <a:off x="11276012" y="6934200"/>
            <a:ext cx="381661" cy="182880"/>
          </a:xfrm>
        </p:spPr>
        <p:txBody>
          <a:bodyPr/>
          <a:lstStyle/>
          <a:p>
            <a:fld id="{C51EAA63-D034-42AE-91FA-B13B9518C7BE}" type="slidenum">
              <a:rPr/>
              <a:pPr/>
              <a:t>‹#›</a:t>
            </a:fld>
            <a:endParaRPr dirty="0"/>
          </a:p>
        </p:txBody>
      </p:sp>
      <p:pic>
        <p:nvPicPr>
          <p:cNvPr id="9" name="Oracle red badge logo"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ltGray">
          <a:xfrm>
            <a:off x="531821" y="6263640"/>
            <a:ext cx="1622861" cy="594360"/>
          </a:xfrm>
          <a:prstGeom prst="rect">
            <a:avLst/>
          </a:prstGeom>
        </p:spPr>
      </p:pic>
    </p:spTree>
    <p:extLst>
      <p:ext uri="{BB962C8B-B14F-4D97-AF65-F5344CB8AC3E}">
        <p14:creationId xmlns:p14="http://schemas.microsoft.com/office/powerpoint/2010/main" val="240415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1" name="Title 10"/>
          <p:cNvSpPr>
            <a:spLocks noGrp="1"/>
          </p:cNvSpPr>
          <p:nvPr>
            <p:ph type="title"/>
          </p:nvPr>
        </p:nvSpPr>
        <p:spPr/>
        <p:txBody>
          <a:bodyPr>
            <a:noAutofit/>
          </a:bodyPr>
          <a:lstStyle/>
          <a:p>
            <a:r>
              <a:rPr lang="en-US"/>
              <a:t>Click to edit Master title style</a:t>
            </a:r>
            <a:endParaRPr dirty="0"/>
          </a:p>
        </p:txBody>
      </p:sp>
      <p:sp>
        <p:nvSpPr>
          <p:cNvPr id="3" name="Text Placeholder 2"/>
          <p:cNvSpPr>
            <a:spLocks noGrp="1"/>
          </p:cNvSpPr>
          <p:nvPr>
            <p:ph type="body" idx="1"/>
          </p:nvPr>
        </p:nvSpPr>
        <p:spPr>
          <a:xfrm>
            <a:off x="531812" y="1524000"/>
            <a:ext cx="5413249" cy="762000"/>
          </a:xfrm>
        </p:spPr>
        <p:txBody>
          <a:bodyPr anchor="ctr">
            <a:noAutofit/>
          </a:bodyPr>
          <a:lstStyle>
            <a:lvl1pPr marL="0" indent="0">
              <a:spcBef>
                <a:spcPts val="0"/>
              </a:spcBef>
              <a:buNone/>
              <a:defRPr sz="2800" b="1"/>
            </a:lvl1pPr>
            <a:lvl2pPr marL="457061" indent="0">
              <a:buNone/>
              <a:defRPr sz="2000" b="1"/>
            </a:lvl2pPr>
            <a:lvl3pPr marL="914133" indent="0">
              <a:buNone/>
              <a:defRPr sz="1900" b="1"/>
            </a:lvl3pPr>
            <a:lvl4pPr marL="1371199" indent="0">
              <a:buNone/>
              <a:defRPr sz="1600" b="1"/>
            </a:lvl4pPr>
            <a:lvl5pPr marL="1828268" indent="0">
              <a:buNone/>
              <a:defRPr sz="1600" b="1"/>
            </a:lvl5pPr>
            <a:lvl6pPr marL="2285329" indent="0">
              <a:buNone/>
              <a:defRPr sz="1600" b="1"/>
            </a:lvl6pPr>
            <a:lvl7pPr marL="2742401" indent="0">
              <a:buNone/>
              <a:defRPr sz="1600" b="1"/>
            </a:lvl7pPr>
            <a:lvl8pPr marL="3199467" indent="0">
              <a:buNone/>
              <a:defRPr sz="1600" b="1"/>
            </a:lvl8pPr>
            <a:lvl9pPr marL="3656536" indent="0">
              <a:buNone/>
              <a:defRPr sz="1600" b="1"/>
            </a:lvl9pPr>
          </a:lstStyle>
          <a:p>
            <a:pPr lvl="0"/>
            <a:r>
              <a:rPr lang="en-US"/>
              <a:t>Click to edit Master text styles</a:t>
            </a:r>
          </a:p>
        </p:txBody>
      </p:sp>
      <p:sp>
        <p:nvSpPr>
          <p:cNvPr id="4" name="Content Placeholder 3"/>
          <p:cNvSpPr>
            <a:spLocks noGrp="1"/>
          </p:cNvSpPr>
          <p:nvPr>
            <p:ph sz="half" idx="2"/>
          </p:nvPr>
        </p:nvSpPr>
        <p:spPr>
          <a:xfrm>
            <a:off x="531812" y="2362200"/>
            <a:ext cx="5413249" cy="3581400"/>
          </a:xfrm>
        </p:spPr>
        <p:txBody>
          <a:bodyPr>
            <a:noAutofit/>
          </a:bodyPr>
          <a:lstStyle>
            <a:lvl1pPr>
              <a:defRPr sz="2800"/>
            </a:lvl1pPr>
            <a:lvl2pPr>
              <a:defRPr sz="2400"/>
            </a:lvl2pPr>
            <a:lvl3pPr>
              <a:defRPr sz="2000"/>
            </a:lvl3pPr>
            <a:lvl4pPr>
              <a:defRPr sz="19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3"/>
          </p:nvPr>
        </p:nvSpPr>
        <p:spPr>
          <a:xfrm>
            <a:off x="6243764" y="1524000"/>
            <a:ext cx="5413249" cy="762000"/>
          </a:xfrm>
        </p:spPr>
        <p:txBody>
          <a:bodyPr anchor="ctr">
            <a:noAutofit/>
          </a:bodyPr>
          <a:lstStyle>
            <a:lvl1pPr marL="0" indent="0">
              <a:spcBef>
                <a:spcPts val="0"/>
              </a:spcBef>
              <a:buNone/>
              <a:defRPr sz="2800" b="1"/>
            </a:lvl1pPr>
            <a:lvl2pPr marL="457061" indent="0">
              <a:buNone/>
              <a:defRPr sz="2000" b="1"/>
            </a:lvl2pPr>
            <a:lvl3pPr marL="914133" indent="0">
              <a:buNone/>
              <a:defRPr sz="1900" b="1"/>
            </a:lvl3pPr>
            <a:lvl4pPr marL="1371199" indent="0">
              <a:buNone/>
              <a:defRPr sz="1600" b="1"/>
            </a:lvl4pPr>
            <a:lvl5pPr marL="1828268" indent="0">
              <a:buNone/>
              <a:defRPr sz="1600" b="1"/>
            </a:lvl5pPr>
            <a:lvl6pPr marL="2285329" indent="0">
              <a:buNone/>
              <a:defRPr sz="1600" b="1"/>
            </a:lvl6pPr>
            <a:lvl7pPr marL="2742401" indent="0">
              <a:buNone/>
              <a:defRPr sz="1600" b="1"/>
            </a:lvl7pPr>
            <a:lvl8pPr marL="3199467" indent="0">
              <a:buNone/>
              <a:defRPr sz="1600" b="1"/>
            </a:lvl8pPr>
            <a:lvl9pPr marL="36565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3764" y="2362200"/>
            <a:ext cx="5413249" cy="3581400"/>
          </a:xfrm>
        </p:spPr>
        <p:txBody>
          <a:bodyPr>
            <a:noAutofit/>
          </a:bodyPr>
          <a:lstStyle>
            <a:lvl1pPr>
              <a:defRPr sz="2800"/>
            </a:lvl1pPr>
            <a:lvl2pPr>
              <a:defRPr sz="2400"/>
            </a:lvl2pPr>
            <a:lvl3pPr>
              <a:defRPr sz="2000"/>
            </a:lvl3pPr>
            <a:lvl4pPr>
              <a:defRPr sz="19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noAutofit/>
          </a:bodyPr>
          <a:lstStyle/>
          <a:p>
            <a:fld id="{42A2EFE6-7AED-4817-968F-543FC0DC46F2}" type="datetime1">
              <a:rPr lang="en-US" smtClean="0"/>
              <a:pPr/>
              <a:t>10/11/18</a:t>
            </a:fld>
            <a:endParaRPr dirty="0"/>
          </a:p>
        </p:txBody>
      </p:sp>
      <p:sp>
        <p:nvSpPr>
          <p:cNvPr id="8" name="Footer Placeholder 7"/>
          <p:cNvSpPr>
            <a:spLocks noGrp="1"/>
          </p:cNvSpPr>
          <p:nvPr>
            <p:ph type="ftr" sz="quarter" idx="11"/>
          </p:nvPr>
        </p:nvSpPr>
        <p:spPr/>
        <p:txBody>
          <a:bodyPr>
            <a:noAutofit/>
          </a:bodyPr>
          <a:lstStyle/>
          <a:p>
            <a:r>
              <a:rPr lang="en-US"/>
              <a:t>Oracle Confidential – Internal</a:t>
            </a:r>
            <a:endParaRPr dirty="0"/>
          </a:p>
        </p:txBody>
      </p:sp>
      <p:sp>
        <p:nvSpPr>
          <p:cNvPr id="9" name="Slide Number Placeholder 8"/>
          <p:cNvSpPr>
            <a:spLocks noGrp="1"/>
          </p:cNvSpPr>
          <p:nvPr>
            <p:ph type="sldNum" sz="quarter" idx="12"/>
          </p:nvPr>
        </p:nvSpPr>
        <p:spPr/>
        <p:txBody>
          <a:bodyPr>
            <a:noAutofit/>
          </a:bodyPr>
          <a:lstStyle/>
          <a:p>
            <a:fld id="{C51EAA63-D034-42AE-91FA-B13B9518C7BE}" type="slidenum">
              <a:rPr/>
              <a:pPr/>
              <a:t>‹#›</a:t>
            </a:fld>
            <a:endParaRPr dirty="0"/>
          </a:p>
        </p:txBody>
      </p:sp>
    </p:spTree>
    <p:extLst>
      <p:ext uri="{BB962C8B-B14F-4D97-AF65-F5344CB8AC3E}">
        <p14:creationId xmlns:p14="http://schemas.microsoft.com/office/powerpoint/2010/main" val="378700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B58613-DB2E-4FDB-A134-3C5D04985101}" type="datetime1">
              <a:rPr lang="en-US" smtClean="0"/>
              <a:pPr/>
              <a:t>10/11/18</a:t>
            </a:fld>
            <a:endParaRPr dirty="0"/>
          </a:p>
        </p:txBody>
      </p:sp>
      <p:sp>
        <p:nvSpPr>
          <p:cNvPr id="4" name="Footer Placeholder 3"/>
          <p:cNvSpPr>
            <a:spLocks noGrp="1"/>
          </p:cNvSpPr>
          <p:nvPr>
            <p:ph type="ftr" sz="quarter" idx="11"/>
          </p:nvPr>
        </p:nvSpPr>
        <p:spPr/>
        <p:txBody>
          <a:bodyPr/>
          <a:lstStyle/>
          <a:p>
            <a:r>
              <a:rPr lang="en-US"/>
              <a:t>Oracle Confidential – Internal</a:t>
            </a:r>
            <a:endParaRPr dirty="0"/>
          </a:p>
        </p:txBody>
      </p:sp>
      <p:sp>
        <p:nvSpPr>
          <p:cNvPr id="5" name="Slide Number Placeholder 4"/>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dirty="0"/>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3" name="Date Placeholder 2"/>
          <p:cNvSpPr>
            <a:spLocks noGrp="1"/>
          </p:cNvSpPr>
          <p:nvPr>
            <p:ph type="dt" sz="half" idx="10"/>
          </p:nvPr>
        </p:nvSpPr>
        <p:spPr/>
        <p:txBody>
          <a:bodyPr/>
          <a:lstStyle/>
          <a:p>
            <a:fld id="{6A16B022-10E3-4BFB-8516-FA1C9048A31A}" type="datetime1">
              <a:rPr lang="en-US" smtClean="0"/>
              <a:pPr/>
              <a:t>10/11/18</a:t>
            </a:fld>
            <a:endParaRPr dirty="0"/>
          </a:p>
        </p:txBody>
      </p:sp>
      <p:sp>
        <p:nvSpPr>
          <p:cNvPr id="4" name="Footer Placeholder 3"/>
          <p:cNvSpPr>
            <a:spLocks noGrp="1"/>
          </p:cNvSpPr>
          <p:nvPr>
            <p:ph type="ftr" sz="quarter" idx="11"/>
          </p:nvPr>
        </p:nvSpPr>
        <p:spPr/>
        <p:txBody>
          <a:bodyPr/>
          <a:lstStyle/>
          <a:p>
            <a:r>
              <a:rPr lang="en-US"/>
              <a:t>Oracle Confidential – Internal</a:t>
            </a:r>
            <a:endParaRPr dirty="0"/>
          </a:p>
        </p:txBody>
      </p:sp>
      <p:sp>
        <p:nvSpPr>
          <p:cNvPr id="5" name="Slide Number Placeholder 4"/>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41636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D88437-3D9D-46A4-9FCE-3CABAAF08334}" type="datetime1">
              <a:rPr lang="en-US" smtClean="0"/>
              <a:pPr/>
              <a:t>10/11/18</a:t>
            </a:fld>
            <a:endParaRPr dirty="0"/>
          </a:p>
        </p:txBody>
      </p:sp>
      <p:sp>
        <p:nvSpPr>
          <p:cNvPr id="3" name="Footer Placeholder 2"/>
          <p:cNvSpPr>
            <a:spLocks noGrp="1"/>
          </p:cNvSpPr>
          <p:nvPr>
            <p:ph type="ftr" sz="quarter" idx="11"/>
          </p:nvPr>
        </p:nvSpPr>
        <p:spPr/>
        <p:txBody>
          <a:bodyPr/>
          <a:lstStyle/>
          <a:p>
            <a:r>
              <a:rPr lang="en-US"/>
              <a:t>Oracle Confidential – Internal</a:t>
            </a:r>
            <a:endParaRPr dirty="0"/>
          </a:p>
        </p:txBody>
      </p:sp>
      <p:sp>
        <p:nvSpPr>
          <p:cNvPr id="4" name="Slide Number Placeholder 3"/>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36082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a:t>Click to edit Master title style</a:t>
            </a:r>
            <a:endParaRPr dirty="0"/>
          </a:p>
        </p:txBody>
      </p:sp>
      <p:sp>
        <p:nvSpPr>
          <p:cNvPr id="3" name="Content Placeholder 2" descr="Chart using colors from the approved palette included here"/>
          <p:cNvSpPr>
            <a:spLocks noGrp="1"/>
          </p:cNvSpPr>
          <p:nvPr>
            <p:ph idx="1"/>
          </p:nvPr>
        </p:nvSpPr>
        <p:spPr>
          <a:xfrm>
            <a:off x="531662" y="1524000"/>
            <a:ext cx="7589520" cy="4419600"/>
          </a:xfrm>
        </p:spPr>
        <p:txBody>
          <a:bodyPr>
            <a:noAutofit/>
          </a:bodyPr>
          <a:lstStyle>
            <a:lvl1pPr>
              <a:defRPr sz="2800"/>
            </a:lvl1pPr>
            <a:lvl2pPr>
              <a:defRPr sz="2400"/>
            </a:lvl2pPr>
            <a:lvl3pPr>
              <a:defRPr sz="2000"/>
            </a:lvl3pPr>
            <a:lvl4pPr>
              <a:defRPr sz="19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777288" y="1524001"/>
            <a:ext cx="2879725" cy="4419600"/>
          </a:xfrm>
        </p:spPr>
        <p:txBody>
          <a:bodyPr>
            <a:noAutofit/>
          </a:bodyPr>
          <a:lstStyle>
            <a:lvl1pPr marL="0" indent="0">
              <a:buNone/>
              <a:defRPr sz="2000"/>
            </a:lvl1pPr>
            <a:lvl2pPr marL="457061" indent="0">
              <a:buNone/>
              <a:defRPr sz="1200"/>
            </a:lvl2pPr>
            <a:lvl3pPr marL="914133" indent="0">
              <a:buNone/>
              <a:defRPr sz="1100"/>
            </a:lvl3pPr>
            <a:lvl4pPr marL="1371199" indent="0">
              <a:buNone/>
              <a:defRPr sz="900"/>
            </a:lvl4pPr>
            <a:lvl5pPr marL="1828268" indent="0">
              <a:buNone/>
              <a:defRPr sz="900"/>
            </a:lvl5pPr>
            <a:lvl6pPr marL="2285329" indent="0">
              <a:buNone/>
              <a:defRPr sz="900"/>
            </a:lvl6pPr>
            <a:lvl7pPr marL="2742401" indent="0">
              <a:buNone/>
              <a:defRPr sz="900"/>
            </a:lvl7pPr>
            <a:lvl8pPr marL="3199467" indent="0">
              <a:buNone/>
              <a:defRPr sz="900"/>
            </a:lvl8pPr>
            <a:lvl9pPr marL="365653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5669DD-A382-4290-AEFD-A09388416844}" type="datetime1">
              <a:rPr lang="en-US" smtClean="0"/>
              <a:pPr/>
              <a:t>10/11/18</a:t>
            </a:fld>
            <a:endParaRPr dirty="0"/>
          </a:p>
        </p:txBody>
      </p:sp>
      <p:sp>
        <p:nvSpPr>
          <p:cNvPr id="6" name="Footer Placeholder 5"/>
          <p:cNvSpPr>
            <a:spLocks noGrp="1"/>
          </p:cNvSpPr>
          <p:nvPr>
            <p:ph type="ftr" sz="quarter" idx="11"/>
          </p:nvPr>
        </p:nvSpPr>
        <p:spPr/>
        <p:txBody>
          <a:bodyPr/>
          <a:lstStyle/>
          <a:p>
            <a:r>
              <a:rPr lang="en-US"/>
              <a:t>Oracle Confidential – Internal</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345785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a:t>Click to edit Master title style</a:t>
            </a:r>
            <a:endParaRPr dirty="0"/>
          </a:p>
        </p:txBody>
      </p:sp>
      <p:sp>
        <p:nvSpPr>
          <p:cNvPr id="3" name="Picture Placeholder 2" descr="4-color photo can be included here"/>
          <p:cNvSpPr>
            <a:spLocks noGrp="1"/>
          </p:cNvSpPr>
          <p:nvPr>
            <p:ph type="pic" idx="1"/>
          </p:nvPr>
        </p:nvSpPr>
        <p:spPr bwMode="gray">
          <a:xfrm>
            <a:off x="531813" y="1524000"/>
            <a:ext cx="6095999" cy="4416725"/>
          </a:xfrm>
          <a:solidFill>
            <a:schemeClr val="bg2"/>
          </a:solidFill>
        </p:spPr>
        <p:txBody>
          <a:bodyPr tIns="182824">
            <a:noAutofit/>
          </a:bodyPr>
          <a:lstStyle>
            <a:lvl1pPr marL="0" indent="0" algn="ctr">
              <a:buNone/>
              <a:defRPr sz="2400"/>
            </a:lvl1pPr>
            <a:lvl2pPr marL="457061" indent="0">
              <a:buNone/>
              <a:defRPr sz="2800"/>
            </a:lvl2pPr>
            <a:lvl3pPr marL="914133" indent="0">
              <a:buNone/>
              <a:defRPr sz="2400"/>
            </a:lvl3pPr>
            <a:lvl4pPr marL="1371199" indent="0">
              <a:buNone/>
              <a:defRPr sz="2000"/>
            </a:lvl4pPr>
            <a:lvl5pPr marL="1828268" indent="0">
              <a:buNone/>
              <a:defRPr sz="2000"/>
            </a:lvl5pPr>
            <a:lvl6pPr marL="2285329" indent="0">
              <a:buNone/>
              <a:defRPr sz="2000"/>
            </a:lvl6pPr>
            <a:lvl7pPr marL="2742401" indent="0">
              <a:buNone/>
              <a:defRPr sz="2000"/>
            </a:lvl7pPr>
            <a:lvl8pPr marL="3199467" indent="0">
              <a:buNone/>
              <a:defRPr sz="2000"/>
            </a:lvl8pPr>
            <a:lvl9pPr marL="3656536"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008822" y="1524000"/>
            <a:ext cx="4648201" cy="4419600"/>
          </a:xfrm>
        </p:spPr>
        <p:txBody>
          <a:bodyPr>
            <a:noAutofit/>
          </a:bodyPr>
          <a:lstStyle>
            <a:lvl1pPr marL="0" indent="0">
              <a:buNone/>
              <a:defRPr sz="2000"/>
            </a:lvl1pPr>
            <a:lvl2pPr marL="457061" indent="0">
              <a:buNone/>
              <a:defRPr sz="1200"/>
            </a:lvl2pPr>
            <a:lvl3pPr marL="914133" indent="0">
              <a:buNone/>
              <a:defRPr sz="1100"/>
            </a:lvl3pPr>
            <a:lvl4pPr marL="1371199" indent="0">
              <a:buNone/>
              <a:defRPr sz="900"/>
            </a:lvl4pPr>
            <a:lvl5pPr marL="1828268" indent="0">
              <a:buNone/>
              <a:defRPr sz="900"/>
            </a:lvl5pPr>
            <a:lvl6pPr marL="2285329" indent="0">
              <a:buNone/>
              <a:defRPr sz="900"/>
            </a:lvl6pPr>
            <a:lvl7pPr marL="2742401" indent="0">
              <a:buNone/>
              <a:defRPr sz="900"/>
            </a:lvl7pPr>
            <a:lvl8pPr marL="3199467" indent="0">
              <a:buNone/>
              <a:defRPr sz="900"/>
            </a:lvl8pPr>
            <a:lvl9pPr marL="365653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CB3F69-7E4D-40BE-8183-5776C3073C7D}" type="datetime1">
              <a:rPr lang="en-US" smtClean="0"/>
              <a:pPr/>
              <a:t>10/11/18</a:t>
            </a:fld>
            <a:endParaRPr dirty="0"/>
          </a:p>
        </p:txBody>
      </p:sp>
      <p:sp>
        <p:nvSpPr>
          <p:cNvPr id="6" name="Footer Placeholder 5"/>
          <p:cNvSpPr>
            <a:spLocks noGrp="1"/>
          </p:cNvSpPr>
          <p:nvPr>
            <p:ph type="ftr" sz="quarter" idx="11"/>
          </p:nvPr>
        </p:nvSpPr>
        <p:spPr/>
        <p:txBody>
          <a:bodyPr/>
          <a:lstStyle/>
          <a:p>
            <a:r>
              <a:rPr lang="en-US"/>
              <a:t>Oracle Confidential – Internal</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30582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1" name="Title 10"/>
          <p:cNvSpPr>
            <a:spLocks noGrp="1"/>
          </p:cNvSpPr>
          <p:nvPr>
            <p:ph type="title"/>
          </p:nvPr>
        </p:nvSpPr>
        <p:spPr/>
        <p:txBody>
          <a:bodyPr>
            <a:noAutofit/>
          </a:bodyPr>
          <a:lstStyle/>
          <a:p>
            <a:r>
              <a:rPr lang="en-US"/>
              <a:t>Click to edit Master title style</a:t>
            </a:r>
            <a:endParaRPr dirty="0"/>
          </a:p>
        </p:txBody>
      </p:sp>
      <p:sp>
        <p:nvSpPr>
          <p:cNvPr id="3" name="Picture Placeholder 2" descr="Two 4-color photos can be included here"/>
          <p:cNvSpPr>
            <a:spLocks noGrp="1"/>
          </p:cNvSpPr>
          <p:nvPr>
            <p:ph type="pic" idx="1"/>
          </p:nvPr>
        </p:nvSpPr>
        <p:spPr bwMode="gray">
          <a:xfrm>
            <a:off x="531812" y="1524000"/>
            <a:ext cx="5413249" cy="3474720"/>
          </a:xfrm>
          <a:solidFill>
            <a:schemeClr val="bg2"/>
          </a:solidFill>
        </p:spPr>
        <p:txBody>
          <a:bodyPr tIns="182824">
            <a:noAutofit/>
          </a:bodyPr>
          <a:lstStyle>
            <a:lvl1pPr marL="0" indent="0" algn="ctr">
              <a:buNone/>
              <a:defRPr sz="2400"/>
            </a:lvl1pPr>
            <a:lvl2pPr marL="457061" indent="0">
              <a:buNone/>
              <a:defRPr sz="2800"/>
            </a:lvl2pPr>
            <a:lvl3pPr marL="914133" indent="0">
              <a:buNone/>
              <a:defRPr sz="2400"/>
            </a:lvl3pPr>
            <a:lvl4pPr marL="1371199" indent="0">
              <a:buNone/>
              <a:defRPr sz="2000"/>
            </a:lvl4pPr>
            <a:lvl5pPr marL="1828268" indent="0">
              <a:buNone/>
              <a:defRPr sz="2000"/>
            </a:lvl5pPr>
            <a:lvl6pPr marL="2285329" indent="0">
              <a:buNone/>
              <a:defRPr sz="2000"/>
            </a:lvl6pPr>
            <a:lvl7pPr marL="2742401" indent="0">
              <a:buNone/>
              <a:defRPr sz="2000"/>
            </a:lvl7pPr>
            <a:lvl8pPr marL="3199467" indent="0">
              <a:buNone/>
              <a:defRPr sz="2000"/>
            </a:lvl8pPr>
            <a:lvl9pPr marL="3656536"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531814" y="5105400"/>
            <a:ext cx="5410200" cy="838200"/>
          </a:xfrm>
        </p:spPr>
        <p:txBody>
          <a:bodyPr>
            <a:noAutofit/>
          </a:bodyPr>
          <a:lstStyle>
            <a:lvl1pPr marL="0" indent="0">
              <a:buNone/>
              <a:defRPr sz="1900"/>
            </a:lvl1pPr>
            <a:lvl2pPr marL="457061" indent="0">
              <a:buNone/>
              <a:defRPr sz="1200"/>
            </a:lvl2pPr>
            <a:lvl3pPr marL="914133" indent="0">
              <a:buNone/>
              <a:defRPr sz="1100"/>
            </a:lvl3pPr>
            <a:lvl4pPr marL="1371199" indent="0">
              <a:buNone/>
              <a:defRPr sz="900"/>
            </a:lvl4pPr>
            <a:lvl5pPr marL="1828268" indent="0">
              <a:buNone/>
              <a:defRPr sz="900"/>
            </a:lvl5pPr>
            <a:lvl6pPr marL="2285329" indent="0">
              <a:buNone/>
              <a:defRPr sz="900"/>
            </a:lvl6pPr>
            <a:lvl7pPr marL="2742401" indent="0">
              <a:buNone/>
              <a:defRPr sz="900"/>
            </a:lvl7pPr>
            <a:lvl8pPr marL="3199467" indent="0">
              <a:buNone/>
              <a:defRPr sz="900"/>
            </a:lvl8pPr>
            <a:lvl9pPr marL="3656536" indent="0">
              <a:buNone/>
              <a:defRPr sz="900"/>
            </a:lvl9pPr>
          </a:lstStyle>
          <a:p>
            <a:pPr lvl="0"/>
            <a:r>
              <a:rPr lang="en-US"/>
              <a:t>Click to edit Master text styles</a:t>
            </a:r>
          </a:p>
        </p:txBody>
      </p:sp>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9" name="Picture Placeholder 2"/>
          <p:cNvSpPr>
            <a:spLocks noGrp="1"/>
          </p:cNvSpPr>
          <p:nvPr>
            <p:ph type="pic" idx="13"/>
          </p:nvPr>
        </p:nvSpPr>
        <p:spPr bwMode="gray">
          <a:xfrm>
            <a:off x="6246811" y="1524000"/>
            <a:ext cx="5413249" cy="3474720"/>
          </a:xfrm>
          <a:solidFill>
            <a:schemeClr val="bg2"/>
          </a:solidFill>
        </p:spPr>
        <p:txBody>
          <a:bodyPr tIns="182824">
            <a:noAutofit/>
          </a:bodyPr>
          <a:lstStyle>
            <a:lvl1pPr marL="0" indent="0" algn="ctr">
              <a:buNone/>
              <a:defRPr sz="2400"/>
            </a:lvl1pPr>
            <a:lvl2pPr marL="457061" indent="0">
              <a:buNone/>
              <a:defRPr sz="2800"/>
            </a:lvl2pPr>
            <a:lvl3pPr marL="914133" indent="0">
              <a:buNone/>
              <a:defRPr sz="2400"/>
            </a:lvl3pPr>
            <a:lvl4pPr marL="1371199" indent="0">
              <a:buNone/>
              <a:defRPr sz="2000"/>
            </a:lvl4pPr>
            <a:lvl5pPr marL="1828268" indent="0">
              <a:buNone/>
              <a:defRPr sz="2000"/>
            </a:lvl5pPr>
            <a:lvl6pPr marL="2285329" indent="0">
              <a:buNone/>
              <a:defRPr sz="2000"/>
            </a:lvl6pPr>
            <a:lvl7pPr marL="2742401" indent="0">
              <a:buNone/>
              <a:defRPr sz="2000"/>
            </a:lvl7pPr>
            <a:lvl8pPr marL="3199467" indent="0">
              <a:buNone/>
              <a:defRPr sz="2000"/>
            </a:lvl8pPr>
            <a:lvl9pPr marL="3656536" indent="0">
              <a:buNone/>
              <a:defRPr sz="2000"/>
            </a:lvl9pPr>
          </a:lstStyle>
          <a:p>
            <a:r>
              <a:rPr lang="en-US"/>
              <a:t>Click icon to add picture</a:t>
            </a:r>
            <a:endParaRPr dirty="0"/>
          </a:p>
        </p:txBody>
      </p:sp>
      <p:sp>
        <p:nvSpPr>
          <p:cNvPr id="10" name="Text Placeholder 3"/>
          <p:cNvSpPr>
            <a:spLocks noGrp="1"/>
          </p:cNvSpPr>
          <p:nvPr>
            <p:ph type="body" sz="half" idx="14"/>
          </p:nvPr>
        </p:nvSpPr>
        <p:spPr>
          <a:xfrm>
            <a:off x="6246812" y="5105400"/>
            <a:ext cx="5410200" cy="838200"/>
          </a:xfrm>
        </p:spPr>
        <p:txBody>
          <a:bodyPr>
            <a:noAutofit/>
          </a:bodyPr>
          <a:lstStyle>
            <a:lvl1pPr marL="0" indent="0">
              <a:buNone/>
              <a:defRPr sz="1900"/>
            </a:lvl1pPr>
            <a:lvl2pPr marL="457061" indent="0">
              <a:buNone/>
              <a:defRPr sz="1200"/>
            </a:lvl2pPr>
            <a:lvl3pPr marL="914133" indent="0">
              <a:buNone/>
              <a:defRPr sz="1100"/>
            </a:lvl3pPr>
            <a:lvl4pPr marL="1371199" indent="0">
              <a:buNone/>
              <a:defRPr sz="900"/>
            </a:lvl4pPr>
            <a:lvl5pPr marL="1828268" indent="0">
              <a:buNone/>
              <a:defRPr sz="900"/>
            </a:lvl5pPr>
            <a:lvl6pPr marL="2285329" indent="0">
              <a:buNone/>
              <a:defRPr sz="900"/>
            </a:lvl6pPr>
            <a:lvl7pPr marL="2742401" indent="0">
              <a:buNone/>
              <a:defRPr sz="900"/>
            </a:lvl7pPr>
            <a:lvl8pPr marL="3199467" indent="0">
              <a:buNone/>
              <a:defRPr sz="900"/>
            </a:lvl8pPr>
            <a:lvl9pPr marL="365653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2EDB54-7B31-4F60-BAAE-2ED5BC654701}" type="datetime1">
              <a:rPr lang="en-US" smtClean="0"/>
              <a:pPr/>
              <a:t>10/11/18</a:t>
            </a:fld>
            <a:endParaRPr dirty="0"/>
          </a:p>
        </p:txBody>
      </p:sp>
      <p:sp>
        <p:nvSpPr>
          <p:cNvPr id="6" name="Footer Placeholder 5"/>
          <p:cNvSpPr>
            <a:spLocks noGrp="1"/>
          </p:cNvSpPr>
          <p:nvPr>
            <p:ph type="ftr" sz="quarter" idx="11"/>
          </p:nvPr>
        </p:nvSpPr>
        <p:spPr/>
        <p:txBody>
          <a:bodyPr/>
          <a:lstStyle/>
          <a:p>
            <a:r>
              <a:rPr lang="en-US"/>
              <a:t>Oracle Confidential – Internal</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9089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a:t>Click to edit Master title style</a:t>
            </a:r>
            <a:endParaRPr dirty="0"/>
          </a:p>
        </p:txBody>
      </p:sp>
      <p:sp>
        <p:nvSpPr>
          <p:cNvPr id="3" name="Picture Placeholder 2" descr="Three 4-color photos can be included here"/>
          <p:cNvSpPr>
            <a:spLocks noGrp="1"/>
          </p:cNvSpPr>
          <p:nvPr>
            <p:ph type="pic" idx="1"/>
          </p:nvPr>
        </p:nvSpPr>
        <p:spPr bwMode="gray">
          <a:xfrm>
            <a:off x="531814" y="1524000"/>
            <a:ext cx="3474720" cy="3048000"/>
          </a:xfrm>
          <a:solidFill>
            <a:schemeClr val="bg2"/>
          </a:solidFill>
        </p:spPr>
        <p:txBody>
          <a:bodyPr tIns="182824">
            <a:noAutofit/>
          </a:bodyPr>
          <a:lstStyle>
            <a:lvl1pPr marL="0" indent="0" algn="ctr">
              <a:buNone/>
              <a:defRPr sz="2400"/>
            </a:lvl1pPr>
            <a:lvl2pPr marL="457061" indent="0">
              <a:buNone/>
              <a:defRPr sz="2800"/>
            </a:lvl2pPr>
            <a:lvl3pPr marL="914133" indent="0">
              <a:buNone/>
              <a:defRPr sz="2400"/>
            </a:lvl3pPr>
            <a:lvl4pPr marL="1371199" indent="0">
              <a:buNone/>
              <a:defRPr sz="2000"/>
            </a:lvl4pPr>
            <a:lvl5pPr marL="1828268" indent="0">
              <a:buNone/>
              <a:defRPr sz="2000"/>
            </a:lvl5pPr>
            <a:lvl6pPr marL="2285329" indent="0">
              <a:buNone/>
              <a:defRPr sz="2000"/>
            </a:lvl6pPr>
            <a:lvl7pPr marL="2742401" indent="0">
              <a:buNone/>
              <a:defRPr sz="2000"/>
            </a:lvl7pPr>
            <a:lvl8pPr marL="3199467" indent="0">
              <a:buNone/>
              <a:defRPr sz="2000"/>
            </a:lvl8pPr>
            <a:lvl9pPr marL="3656536"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531814" y="4701399"/>
            <a:ext cx="3474720" cy="1242204"/>
          </a:xfrm>
        </p:spPr>
        <p:txBody>
          <a:bodyPr>
            <a:noAutofit/>
          </a:bodyPr>
          <a:lstStyle>
            <a:lvl1pPr marL="0" indent="0">
              <a:buNone/>
              <a:defRPr sz="1900"/>
            </a:lvl1pPr>
            <a:lvl2pPr marL="457061" indent="0">
              <a:buNone/>
              <a:defRPr sz="1200"/>
            </a:lvl2pPr>
            <a:lvl3pPr marL="914133" indent="0">
              <a:buNone/>
              <a:defRPr sz="1100"/>
            </a:lvl3pPr>
            <a:lvl4pPr marL="1371199" indent="0">
              <a:buNone/>
              <a:defRPr sz="900"/>
            </a:lvl4pPr>
            <a:lvl5pPr marL="1828268" indent="0">
              <a:buNone/>
              <a:defRPr sz="900"/>
            </a:lvl5pPr>
            <a:lvl6pPr marL="2285329" indent="0">
              <a:buNone/>
              <a:defRPr sz="900"/>
            </a:lvl6pPr>
            <a:lvl7pPr marL="2742401" indent="0">
              <a:buNone/>
              <a:defRPr sz="900"/>
            </a:lvl7pPr>
            <a:lvl8pPr marL="3199467" indent="0">
              <a:buNone/>
              <a:defRPr sz="900"/>
            </a:lvl8pPr>
            <a:lvl9pPr marL="3656536" indent="0">
              <a:buNone/>
              <a:defRPr sz="900"/>
            </a:lvl9pPr>
          </a:lstStyle>
          <a:p>
            <a:pPr lvl="0"/>
            <a:r>
              <a:rPr lang="en-US"/>
              <a:t>Click to edit Master text styles</a:t>
            </a:r>
          </a:p>
        </p:txBody>
      </p:sp>
      <p:cxnSp>
        <p:nvCxnSpPr>
          <p:cNvPr id="11" name="Straight Connector 10"/>
          <p:cNvCxnSpPr/>
          <p:nvPr/>
        </p:nvCxnSpPr>
        <p:spPr bwMode="ltGray">
          <a:xfrm>
            <a:off x="4189411"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9" name="Picture Placeholder 2"/>
          <p:cNvSpPr>
            <a:spLocks noGrp="1"/>
          </p:cNvSpPr>
          <p:nvPr>
            <p:ph type="pic" idx="13"/>
          </p:nvPr>
        </p:nvSpPr>
        <p:spPr bwMode="gray">
          <a:xfrm>
            <a:off x="4357055" y="1524000"/>
            <a:ext cx="3474720" cy="3048000"/>
          </a:xfrm>
          <a:solidFill>
            <a:schemeClr val="bg2"/>
          </a:solidFill>
        </p:spPr>
        <p:txBody>
          <a:bodyPr tIns="182824">
            <a:noAutofit/>
          </a:bodyPr>
          <a:lstStyle>
            <a:lvl1pPr marL="0" indent="0" algn="ctr">
              <a:buNone/>
              <a:defRPr sz="2400"/>
            </a:lvl1pPr>
            <a:lvl2pPr marL="457061" indent="0">
              <a:buNone/>
              <a:defRPr sz="2800"/>
            </a:lvl2pPr>
            <a:lvl3pPr marL="914133" indent="0">
              <a:buNone/>
              <a:defRPr sz="2400"/>
            </a:lvl3pPr>
            <a:lvl4pPr marL="1371199" indent="0">
              <a:buNone/>
              <a:defRPr sz="2000"/>
            </a:lvl4pPr>
            <a:lvl5pPr marL="1828268" indent="0">
              <a:buNone/>
              <a:defRPr sz="2000"/>
            </a:lvl5pPr>
            <a:lvl6pPr marL="2285329" indent="0">
              <a:buNone/>
              <a:defRPr sz="2000"/>
            </a:lvl6pPr>
            <a:lvl7pPr marL="2742401" indent="0">
              <a:buNone/>
              <a:defRPr sz="2000"/>
            </a:lvl7pPr>
            <a:lvl8pPr marL="3199467" indent="0">
              <a:buNone/>
              <a:defRPr sz="2000"/>
            </a:lvl8pPr>
            <a:lvl9pPr marL="3656536" indent="0">
              <a:buNone/>
              <a:defRPr sz="2000"/>
            </a:lvl9pPr>
          </a:lstStyle>
          <a:p>
            <a:r>
              <a:rPr lang="en-US"/>
              <a:t>Click icon to add picture</a:t>
            </a:r>
            <a:endParaRPr dirty="0"/>
          </a:p>
        </p:txBody>
      </p:sp>
      <p:sp>
        <p:nvSpPr>
          <p:cNvPr id="10" name="Text Placeholder 3"/>
          <p:cNvSpPr>
            <a:spLocks noGrp="1"/>
          </p:cNvSpPr>
          <p:nvPr>
            <p:ph type="body" sz="half" idx="14"/>
          </p:nvPr>
        </p:nvSpPr>
        <p:spPr>
          <a:xfrm>
            <a:off x="4357055" y="4701399"/>
            <a:ext cx="3474720" cy="1242204"/>
          </a:xfrm>
        </p:spPr>
        <p:txBody>
          <a:bodyPr>
            <a:noAutofit/>
          </a:bodyPr>
          <a:lstStyle>
            <a:lvl1pPr marL="0" indent="0">
              <a:buNone/>
              <a:defRPr sz="1900"/>
            </a:lvl1pPr>
            <a:lvl2pPr marL="457061" indent="0">
              <a:buNone/>
              <a:defRPr sz="1200"/>
            </a:lvl2pPr>
            <a:lvl3pPr marL="914133" indent="0">
              <a:buNone/>
              <a:defRPr sz="1100"/>
            </a:lvl3pPr>
            <a:lvl4pPr marL="1371199" indent="0">
              <a:buNone/>
              <a:defRPr sz="900"/>
            </a:lvl4pPr>
            <a:lvl5pPr marL="1828268" indent="0">
              <a:buNone/>
              <a:defRPr sz="900"/>
            </a:lvl5pPr>
            <a:lvl6pPr marL="2285329" indent="0">
              <a:buNone/>
              <a:defRPr sz="900"/>
            </a:lvl6pPr>
            <a:lvl7pPr marL="2742401" indent="0">
              <a:buNone/>
              <a:defRPr sz="900"/>
            </a:lvl7pPr>
            <a:lvl8pPr marL="3199467" indent="0">
              <a:buNone/>
              <a:defRPr sz="900"/>
            </a:lvl8pPr>
            <a:lvl9pPr marL="3656536" indent="0">
              <a:buNone/>
              <a:defRPr sz="900"/>
            </a:lvl9pPr>
          </a:lstStyle>
          <a:p>
            <a:pPr lvl="0"/>
            <a:r>
              <a:rPr lang="en-US"/>
              <a:t>Click to edit Master text styles</a:t>
            </a:r>
          </a:p>
        </p:txBody>
      </p: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3" name="Picture Placeholder 2"/>
          <p:cNvSpPr>
            <a:spLocks noGrp="1"/>
          </p:cNvSpPr>
          <p:nvPr>
            <p:ph type="pic" idx="15"/>
          </p:nvPr>
        </p:nvSpPr>
        <p:spPr bwMode="gray">
          <a:xfrm>
            <a:off x="8182292" y="1524000"/>
            <a:ext cx="3474720" cy="3048000"/>
          </a:xfrm>
          <a:solidFill>
            <a:schemeClr val="bg2"/>
          </a:solidFill>
        </p:spPr>
        <p:txBody>
          <a:bodyPr tIns="182824">
            <a:noAutofit/>
          </a:bodyPr>
          <a:lstStyle>
            <a:lvl1pPr marL="0" indent="0" algn="ctr">
              <a:buNone/>
              <a:defRPr sz="2400"/>
            </a:lvl1pPr>
            <a:lvl2pPr marL="457061" indent="0">
              <a:buNone/>
              <a:defRPr sz="2800"/>
            </a:lvl2pPr>
            <a:lvl3pPr marL="914133" indent="0">
              <a:buNone/>
              <a:defRPr sz="2400"/>
            </a:lvl3pPr>
            <a:lvl4pPr marL="1371199" indent="0">
              <a:buNone/>
              <a:defRPr sz="2000"/>
            </a:lvl4pPr>
            <a:lvl5pPr marL="1828268" indent="0">
              <a:buNone/>
              <a:defRPr sz="2000"/>
            </a:lvl5pPr>
            <a:lvl6pPr marL="2285329" indent="0">
              <a:buNone/>
              <a:defRPr sz="2000"/>
            </a:lvl6pPr>
            <a:lvl7pPr marL="2742401" indent="0">
              <a:buNone/>
              <a:defRPr sz="2000"/>
            </a:lvl7pPr>
            <a:lvl8pPr marL="3199467" indent="0">
              <a:buNone/>
              <a:defRPr sz="2000"/>
            </a:lvl8pPr>
            <a:lvl9pPr marL="3656536" indent="0">
              <a:buNone/>
              <a:defRPr sz="2000"/>
            </a:lvl9pPr>
          </a:lstStyle>
          <a:p>
            <a:r>
              <a:rPr lang="en-US"/>
              <a:t>Click icon to add picture</a:t>
            </a:r>
            <a:endParaRPr dirty="0"/>
          </a:p>
        </p:txBody>
      </p:sp>
      <p:sp>
        <p:nvSpPr>
          <p:cNvPr id="14" name="Text Placeholder 3"/>
          <p:cNvSpPr>
            <a:spLocks noGrp="1"/>
          </p:cNvSpPr>
          <p:nvPr>
            <p:ph type="body" sz="half" idx="16"/>
          </p:nvPr>
        </p:nvSpPr>
        <p:spPr>
          <a:xfrm>
            <a:off x="8182292" y="4701399"/>
            <a:ext cx="3474720" cy="1242204"/>
          </a:xfrm>
        </p:spPr>
        <p:txBody>
          <a:bodyPr>
            <a:noAutofit/>
          </a:bodyPr>
          <a:lstStyle>
            <a:lvl1pPr marL="0" indent="0">
              <a:buNone/>
              <a:defRPr sz="1900"/>
            </a:lvl1pPr>
            <a:lvl2pPr marL="457061" indent="0">
              <a:buNone/>
              <a:defRPr sz="1200"/>
            </a:lvl2pPr>
            <a:lvl3pPr marL="914133" indent="0">
              <a:buNone/>
              <a:defRPr sz="1100"/>
            </a:lvl3pPr>
            <a:lvl4pPr marL="1371199" indent="0">
              <a:buNone/>
              <a:defRPr sz="900"/>
            </a:lvl4pPr>
            <a:lvl5pPr marL="1828268" indent="0">
              <a:buNone/>
              <a:defRPr sz="900"/>
            </a:lvl5pPr>
            <a:lvl6pPr marL="2285329" indent="0">
              <a:buNone/>
              <a:defRPr sz="900"/>
            </a:lvl6pPr>
            <a:lvl7pPr marL="2742401" indent="0">
              <a:buNone/>
              <a:defRPr sz="900"/>
            </a:lvl7pPr>
            <a:lvl8pPr marL="3199467" indent="0">
              <a:buNone/>
              <a:defRPr sz="900"/>
            </a:lvl8pPr>
            <a:lvl9pPr marL="365653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19E63D-5450-4EE7-9EC7-A5073D3952C4}" type="datetime1">
              <a:rPr lang="en-US" smtClean="0"/>
              <a:pPr/>
              <a:t>10/11/18</a:t>
            </a:fld>
            <a:endParaRPr dirty="0"/>
          </a:p>
        </p:txBody>
      </p:sp>
      <p:sp>
        <p:nvSpPr>
          <p:cNvPr id="6" name="Footer Placeholder 5"/>
          <p:cNvSpPr>
            <a:spLocks noGrp="1"/>
          </p:cNvSpPr>
          <p:nvPr>
            <p:ph type="ftr" sz="quarter" idx="11"/>
          </p:nvPr>
        </p:nvSpPr>
        <p:spPr/>
        <p:txBody>
          <a:bodyPr/>
          <a:lstStyle/>
          <a:p>
            <a:r>
              <a:rPr lang="en-US"/>
              <a:t>Oracle Confidential – Internal</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27908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martphone and Tablet: Horizont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dirty="0"/>
          </a:p>
        </p:txBody>
      </p:sp>
      <p:pic>
        <p:nvPicPr>
          <p:cNvPr id="2" name="Picture 1" descr="Photos, screen captures, graphics can be inserted in a white mobile phone and tabl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26" y="1522835"/>
            <a:ext cx="6495365" cy="4567423"/>
          </a:xfrm>
          <a:prstGeom prst="rect">
            <a:avLst/>
          </a:prstGeom>
        </p:spPr>
      </p:pic>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24">
            <a:noAutofit/>
          </a:bodyPr>
          <a:lstStyle>
            <a:lvl1pPr marL="0" indent="0" algn="ctr">
              <a:buNone/>
              <a:defRPr sz="2000"/>
            </a:lvl1pPr>
            <a:lvl2pPr marL="457061" indent="0">
              <a:buNone/>
              <a:defRPr sz="2800"/>
            </a:lvl2pPr>
            <a:lvl3pPr marL="914133" indent="0">
              <a:buNone/>
              <a:defRPr sz="2400"/>
            </a:lvl3pPr>
            <a:lvl4pPr marL="1371199" indent="0">
              <a:buNone/>
              <a:defRPr sz="2000"/>
            </a:lvl4pPr>
            <a:lvl5pPr marL="1828268" indent="0">
              <a:buNone/>
              <a:defRPr sz="2000"/>
            </a:lvl5pPr>
            <a:lvl6pPr marL="2285329" indent="0">
              <a:buNone/>
              <a:defRPr sz="2000"/>
            </a:lvl6pPr>
            <a:lvl7pPr marL="2742401" indent="0">
              <a:buNone/>
              <a:defRPr sz="2000"/>
            </a:lvl7pPr>
            <a:lvl8pPr marL="3199467" indent="0">
              <a:buNone/>
              <a:defRPr sz="2000"/>
            </a:lvl8pPr>
            <a:lvl9pPr marL="3656536" indent="0">
              <a:buNone/>
              <a:defRPr sz="2000"/>
            </a:lvl9pPr>
          </a:lstStyle>
          <a:p>
            <a:r>
              <a:rPr lang="en-US"/>
              <a:t>Click icon to add picture</a:t>
            </a:r>
            <a:endParaRPr dirty="0"/>
          </a:p>
        </p:txBody>
      </p:sp>
      <p:sp>
        <p:nvSpPr>
          <p:cNvPr id="5" name="Date Placeholder 4"/>
          <p:cNvSpPr>
            <a:spLocks noGrp="1"/>
          </p:cNvSpPr>
          <p:nvPr>
            <p:ph type="dt" sz="half" idx="10"/>
          </p:nvPr>
        </p:nvSpPr>
        <p:spPr/>
        <p:txBody>
          <a:bodyPr/>
          <a:lstStyle/>
          <a:p>
            <a:fld id="{F79E3575-2C2F-4B34-8A08-639999237A31}" type="datetime1">
              <a:rPr lang="en-US" smtClean="0"/>
              <a:pPr/>
              <a:t>10/11/18</a:t>
            </a:fld>
            <a:endParaRPr dirty="0"/>
          </a:p>
        </p:txBody>
      </p:sp>
      <p:sp>
        <p:nvSpPr>
          <p:cNvPr id="6" name="Footer Placeholder 5"/>
          <p:cNvSpPr>
            <a:spLocks noGrp="1"/>
          </p:cNvSpPr>
          <p:nvPr>
            <p:ph type="ftr" sz="quarter" idx="11"/>
          </p:nvPr>
        </p:nvSpPr>
        <p:spPr/>
        <p:txBody>
          <a:bodyPr/>
          <a:lstStyle/>
          <a:p>
            <a:r>
              <a:rPr lang="en-US"/>
              <a:t>Oracle Confidential – Internal</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pic>
        <p:nvPicPr>
          <p:cNvPr id="12" name="Picture 11" descr="Photos, screen captures, graphics can be inserted in a white mobile phone and tablet"/>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770063" y="1828800"/>
            <a:ext cx="1840875" cy="3887139"/>
          </a:xfrm>
          <a:prstGeom prst="rect">
            <a:avLst/>
          </a:prstGeom>
        </p:spPr>
      </p:pic>
      <p:sp>
        <p:nvSpPr>
          <p:cNvPr id="13" name="Picture Placeholder 2"/>
          <p:cNvSpPr>
            <a:spLocks noGrp="1"/>
          </p:cNvSpPr>
          <p:nvPr>
            <p:ph type="pic" idx="1"/>
          </p:nvPr>
        </p:nvSpPr>
        <p:spPr bwMode="gray">
          <a:xfrm>
            <a:off x="1888693" y="2372664"/>
            <a:ext cx="1618488" cy="2834640"/>
          </a:xfrm>
          <a:solidFill>
            <a:schemeClr val="bg2"/>
          </a:solidFill>
          <a:ln w="12700">
            <a:solidFill>
              <a:schemeClr val="bg2"/>
            </a:solidFill>
          </a:ln>
        </p:spPr>
        <p:txBody>
          <a:bodyPr tIns="182824">
            <a:noAutofit/>
          </a:bodyPr>
          <a:lstStyle>
            <a:lvl1pPr marL="0" indent="0" algn="ctr">
              <a:buNone/>
              <a:defRPr sz="2000"/>
            </a:lvl1pPr>
            <a:lvl2pPr marL="457061" indent="0">
              <a:buNone/>
              <a:defRPr sz="2800"/>
            </a:lvl2pPr>
            <a:lvl3pPr marL="914133" indent="0">
              <a:buNone/>
              <a:defRPr sz="2400"/>
            </a:lvl3pPr>
            <a:lvl4pPr marL="1371199" indent="0">
              <a:buNone/>
              <a:defRPr sz="2000"/>
            </a:lvl4pPr>
            <a:lvl5pPr marL="1828268" indent="0">
              <a:buNone/>
              <a:defRPr sz="2000"/>
            </a:lvl5pPr>
            <a:lvl6pPr marL="2285329" indent="0">
              <a:buNone/>
              <a:defRPr sz="2000"/>
            </a:lvl6pPr>
            <a:lvl7pPr marL="2742401" indent="0">
              <a:buNone/>
              <a:defRPr sz="2000"/>
            </a:lvl7pPr>
            <a:lvl8pPr marL="3199467" indent="0">
              <a:buNone/>
              <a:defRPr sz="2000"/>
            </a:lvl8pPr>
            <a:lvl9pPr marL="3656536" indent="0">
              <a:buNone/>
              <a:defRPr sz="2000"/>
            </a:lvl9pPr>
          </a:lstStyle>
          <a:p>
            <a:r>
              <a:rPr lang="en-US"/>
              <a:t>Click icon to add picture</a:t>
            </a:r>
            <a:endParaRPr dirty="0"/>
          </a:p>
        </p:txBody>
      </p:sp>
    </p:spTree>
    <p:extLst>
      <p:ext uri="{BB962C8B-B14F-4D97-AF65-F5344CB8AC3E}">
        <p14:creationId xmlns:p14="http://schemas.microsoft.com/office/powerpoint/2010/main" val="74544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rtphone and Tablet: Vertical">
    <p:spTree>
      <p:nvGrpSpPr>
        <p:cNvPr id="1" name=""/>
        <p:cNvGrpSpPr/>
        <p:nvPr/>
      </p:nvGrpSpPr>
      <p:grpSpPr>
        <a:xfrm>
          <a:off x="0" y="0"/>
          <a:ext cx="0" cy="0"/>
          <a:chOff x="0" y="0"/>
          <a:chExt cx="0" cy="0"/>
        </a:xfrm>
      </p:grpSpPr>
      <p:sp>
        <p:nvSpPr>
          <p:cNvPr id="2" name="Title 1"/>
          <p:cNvSpPr>
            <a:spLocks noGrp="1"/>
          </p:cNvSpPr>
          <p:nvPr>
            <p:ph type="title"/>
          </p:nvPr>
        </p:nvSpPr>
        <p:spPr>
          <a:xfrm>
            <a:off x="531815" y="406400"/>
            <a:ext cx="5852160" cy="889000"/>
          </a:xfrm>
        </p:spPr>
        <p:txBody>
          <a:bodyPr anchor="b">
            <a:noAutofit/>
          </a:bodyPr>
          <a:lstStyle>
            <a:lvl1pPr algn="l">
              <a:defRPr sz="3600" b="0"/>
            </a:lvl1pPr>
          </a:lstStyle>
          <a:p>
            <a:r>
              <a:rPr lang="en-US"/>
              <a:t>Click to edit Master title style</a:t>
            </a:r>
            <a:endParaRPr dirty="0"/>
          </a:p>
        </p:txBody>
      </p:sp>
      <p:pic>
        <p:nvPicPr>
          <p:cNvPr id="13" name="Picture 12" descr="Photos, screen captures, graphics can be inserted in a white mobile phone and tablet"/>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960812" y="1905001"/>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24">
            <a:noAutofit/>
          </a:bodyPr>
          <a:lstStyle>
            <a:lvl1pPr marL="0" indent="0" algn="ctr">
              <a:buNone/>
              <a:defRPr sz="2000"/>
            </a:lvl1pPr>
            <a:lvl2pPr marL="457061" indent="0">
              <a:buNone/>
              <a:defRPr sz="2800"/>
            </a:lvl2pPr>
            <a:lvl3pPr marL="914133" indent="0">
              <a:buNone/>
              <a:defRPr sz="2400"/>
            </a:lvl3pPr>
            <a:lvl4pPr marL="1371199" indent="0">
              <a:buNone/>
              <a:defRPr sz="2000"/>
            </a:lvl4pPr>
            <a:lvl5pPr marL="1828268" indent="0">
              <a:buNone/>
              <a:defRPr sz="2000"/>
            </a:lvl5pPr>
            <a:lvl6pPr marL="2285329" indent="0">
              <a:buNone/>
              <a:defRPr sz="2000"/>
            </a:lvl6pPr>
            <a:lvl7pPr marL="2742401" indent="0">
              <a:buNone/>
              <a:defRPr sz="2000"/>
            </a:lvl7pPr>
            <a:lvl8pPr marL="3199467" indent="0">
              <a:buNone/>
              <a:defRPr sz="2000"/>
            </a:lvl8pPr>
            <a:lvl9pPr marL="3656536" indent="0">
              <a:buNone/>
              <a:defRPr sz="2000"/>
            </a:lvl9pPr>
          </a:lstStyle>
          <a:p>
            <a:r>
              <a:rPr lang="en-US"/>
              <a:t>Click icon to add picture</a:t>
            </a:r>
            <a:endParaRPr dirty="0"/>
          </a:p>
        </p:txBody>
      </p:sp>
      <p:pic>
        <p:nvPicPr>
          <p:cNvPr id="10" name="Picture 9" descr="Photos, screen captures, graphics can be inserted in a white mobile phone and tablet"/>
          <p:cNvPicPr>
            <a:picLocks noChangeAspect="1"/>
          </p:cNvPicPr>
          <p:nvPr/>
        </p:nvPicPr>
        <p:blipFill rotWithShape="1">
          <a:blip r:embed="rId3" cstate="print">
            <a:extLst>
              <a:ext uri="{28A0092B-C50C-407E-A947-70E740481C1C}">
                <a14:useLocalDpi xmlns:a14="http://schemas.microsoft.com/office/drawing/2010/main" val="0"/>
              </a:ext>
            </a:extLst>
          </a:blip>
          <a:srcRect r="7518"/>
          <a:stretch/>
        </p:blipFill>
        <p:spPr>
          <a:xfrm rot="5400000">
            <a:off x="5748386" y="1113567"/>
            <a:ext cx="6007047" cy="4567424"/>
          </a:xfrm>
          <a:prstGeom prst="rect">
            <a:avLst/>
          </a:prstGeom>
        </p:spPr>
      </p:pic>
      <p:sp>
        <p:nvSpPr>
          <p:cNvPr id="9" name="Picture Placeholder 2"/>
          <p:cNvSpPr>
            <a:spLocks noGrp="1"/>
          </p:cNvSpPr>
          <p:nvPr>
            <p:ph type="pic" idx="13"/>
          </p:nvPr>
        </p:nvSpPr>
        <p:spPr bwMode="gray">
          <a:xfrm>
            <a:off x="6747682" y="1013146"/>
            <a:ext cx="3962137" cy="5252348"/>
          </a:xfrm>
          <a:solidFill>
            <a:schemeClr val="bg2"/>
          </a:solidFill>
          <a:ln w="12700">
            <a:solidFill>
              <a:schemeClr val="bg2"/>
            </a:solidFill>
          </a:ln>
        </p:spPr>
        <p:txBody>
          <a:bodyPr tIns="182824">
            <a:noAutofit/>
          </a:bodyPr>
          <a:lstStyle>
            <a:lvl1pPr marL="0" indent="0" algn="ctr">
              <a:buNone/>
              <a:defRPr sz="2000"/>
            </a:lvl1pPr>
            <a:lvl2pPr marL="457061" indent="0">
              <a:buNone/>
              <a:defRPr sz="2800"/>
            </a:lvl2pPr>
            <a:lvl3pPr marL="914133" indent="0">
              <a:buNone/>
              <a:defRPr sz="2400"/>
            </a:lvl3pPr>
            <a:lvl4pPr marL="1371199" indent="0">
              <a:buNone/>
              <a:defRPr sz="2000"/>
            </a:lvl4pPr>
            <a:lvl5pPr marL="1828268" indent="0">
              <a:buNone/>
              <a:defRPr sz="2000"/>
            </a:lvl5pPr>
            <a:lvl6pPr marL="2285329" indent="0">
              <a:buNone/>
              <a:defRPr sz="2000"/>
            </a:lvl6pPr>
            <a:lvl7pPr marL="2742401" indent="0">
              <a:buNone/>
              <a:defRPr sz="2000"/>
            </a:lvl7pPr>
            <a:lvl8pPr marL="3199467" indent="0">
              <a:buNone/>
              <a:defRPr sz="2000"/>
            </a:lvl8pPr>
            <a:lvl9pPr marL="3656536" indent="0">
              <a:buNone/>
              <a:defRPr sz="2000"/>
            </a:lvl9pPr>
          </a:lstStyle>
          <a:p>
            <a:r>
              <a:rPr lang="en-US"/>
              <a:t>Click icon to add picture</a:t>
            </a:r>
            <a:endParaRPr dirty="0"/>
          </a:p>
        </p:txBody>
      </p:sp>
      <p:sp>
        <p:nvSpPr>
          <p:cNvPr id="5" name="Date Placeholder 4"/>
          <p:cNvSpPr>
            <a:spLocks noGrp="1"/>
          </p:cNvSpPr>
          <p:nvPr>
            <p:ph type="dt" sz="half" idx="10"/>
          </p:nvPr>
        </p:nvSpPr>
        <p:spPr/>
        <p:txBody>
          <a:bodyPr/>
          <a:lstStyle/>
          <a:p>
            <a:fld id="{D9E70F50-6A39-4F78-9BC1-14CC198F5F12}" type="datetime1">
              <a:rPr lang="en-US" smtClean="0"/>
              <a:pPr/>
              <a:t>10/11/18</a:t>
            </a:fld>
            <a:endParaRPr dirty="0"/>
          </a:p>
        </p:txBody>
      </p:sp>
      <p:sp>
        <p:nvSpPr>
          <p:cNvPr id="6" name="Footer Placeholder 5"/>
          <p:cNvSpPr>
            <a:spLocks noGrp="1"/>
          </p:cNvSpPr>
          <p:nvPr>
            <p:ph type="ftr" sz="quarter" idx="11"/>
          </p:nvPr>
        </p:nvSpPr>
        <p:spPr/>
        <p:txBody>
          <a:bodyPr/>
          <a:lstStyle/>
          <a:p>
            <a:r>
              <a:rPr lang="en-US"/>
              <a:t>Oracle Confidential – Internal</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27206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p:cNvSpPr/>
          <p:nvPr userDrawn="1"/>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a:endParaRPr dirty="0"/>
          </a:p>
        </p:txBody>
      </p:sp>
      <p:sp>
        <p:nvSpPr>
          <p:cNvPr id="2" name="Title 1"/>
          <p:cNvSpPr>
            <a:spLocks noGrp="1"/>
          </p:cNvSpPr>
          <p:nvPr>
            <p:ph type="ctrTitle"/>
          </p:nvPr>
        </p:nvSpPr>
        <p:spPr>
          <a:xfrm>
            <a:off x="531813" y="739785"/>
            <a:ext cx="8763000" cy="1470025"/>
          </a:xfrm>
        </p:spPr>
        <p:txBody>
          <a:bodyPr/>
          <a:lstStyle>
            <a:lvl1pPr>
              <a:lnSpc>
                <a:spcPct val="80000"/>
              </a:lnSpc>
              <a:defRPr sz="4800"/>
            </a:lvl1pPr>
          </a:lstStyle>
          <a:p>
            <a:r>
              <a:rPr lang="en-US"/>
              <a:t>Click to edit Master title style</a:t>
            </a:r>
            <a:endParaRPr dirty="0"/>
          </a:p>
        </p:txBody>
      </p:sp>
      <p:sp>
        <p:nvSpPr>
          <p:cNvPr id="3" name="Subtitle 2"/>
          <p:cNvSpPr>
            <a:spLocks noGrp="1"/>
          </p:cNvSpPr>
          <p:nvPr>
            <p:ph type="subTitle" idx="1"/>
          </p:nvPr>
        </p:nvSpPr>
        <p:spPr>
          <a:xfrm>
            <a:off x="531763" y="2286000"/>
            <a:ext cx="8764141" cy="914400"/>
          </a:xfrm>
        </p:spPr>
        <p:txBody>
          <a:bodyPr>
            <a:noAutofit/>
          </a:bodyPr>
          <a:lstStyle>
            <a:lvl1pPr marL="0" indent="0" algn="l">
              <a:spcBef>
                <a:spcPts val="0"/>
              </a:spcBef>
              <a:buNone/>
              <a:defRPr sz="2400" b="1">
                <a:solidFill>
                  <a:schemeClr val="tx1"/>
                </a:solidFill>
              </a:defRPr>
            </a:lvl1pPr>
            <a:lvl2pPr marL="457061" indent="0" algn="ctr">
              <a:buNone/>
              <a:defRPr>
                <a:solidFill>
                  <a:schemeClr val="tx1">
                    <a:tint val="75000"/>
                  </a:schemeClr>
                </a:solidFill>
              </a:defRPr>
            </a:lvl2pPr>
            <a:lvl3pPr marL="914133" indent="0" algn="ctr">
              <a:buNone/>
              <a:defRPr>
                <a:solidFill>
                  <a:schemeClr val="tx1">
                    <a:tint val="75000"/>
                  </a:schemeClr>
                </a:solidFill>
              </a:defRPr>
            </a:lvl3pPr>
            <a:lvl4pPr marL="1371199" indent="0" algn="ctr">
              <a:buNone/>
              <a:defRPr>
                <a:solidFill>
                  <a:schemeClr val="tx1">
                    <a:tint val="75000"/>
                  </a:schemeClr>
                </a:solidFill>
              </a:defRPr>
            </a:lvl4pPr>
            <a:lvl5pPr marL="1828268" indent="0" algn="ctr">
              <a:buNone/>
              <a:defRPr>
                <a:solidFill>
                  <a:schemeClr val="tx1">
                    <a:tint val="75000"/>
                  </a:schemeClr>
                </a:solidFill>
              </a:defRPr>
            </a:lvl5pPr>
            <a:lvl6pPr marL="2285329" indent="0" algn="ctr">
              <a:buNone/>
              <a:defRPr>
                <a:solidFill>
                  <a:schemeClr val="tx1">
                    <a:tint val="75000"/>
                  </a:schemeClr>
                </a:solidFill>
              </a:defRPr>
            </a:lvl6pPr>
            <a:lvl7pPr marL="2742401" indent="0" algn="ctr">
              <a:buNone/>
              <a:defRPr>
                <a:solidFill>
                  <a:schemeClr val="tx1">
                    <a:tint val="75000"/>
                  </a:schemeClr>
                </a:solidFill>
              </a:defRPr>
            </a:lvl7pPr>
            <a:lvl8pPr marL="3199467" indent="0" algn="ctr">
              <a:buNone/>
              <a:defRPr>
                <a:solidFill>
                  <a:schemeClr val="tx1">
                    <a:tint val="75000"/>
                  </a:schemeClr>
                </a:solidFill>
              </a:defRPr>
            </a:lvl8pPr>
            <a:lvl9pPr marL="3656536" indent="0" algn="ctr">
              <a:buNone/>
              <a:defRPr>
                <a:solidFill>
                  <a:schemeClr val="tx1">
                    <a:tint val="75000"/>
                  </a:schemeClr>
                </a:solidFill>
              </a:defRPr>
            </a:lvl9pPr>
          </a:lstStyle>
          <a:p>
            <a:r>
              <a:rPr lang="en-US"/>
              <a:t>Click to edit Master subtitle style</a:t>
            </a:r>
            <a:endParaRPr dirty="0"/>
          </a:p>
        </p:txBody>
      </p:sp>
      <p:sp>
        <p:nvSpPr>
          <p:cNvPr id="13" name="Text Placeholder 12"/>
          <p:cNvSpPr>
            <a:spLocks noGrp="1"/>
          </p:cNvSpPr>
          <p:nvPr>
            <p:ph type="body" sz="quarter" idx="13" hasCustomPrompt="1"/>
          </p:nvPr>
        </p:nvSpPr>
        <p:spPr>
          <a:xfrm>
            <a:off x="531813" y="3429452"/>
            <a:ext cx="8763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4" name="Date Placeholder 3"/>
          <p:cNvSpPr>
            <a:spLocks noGrp="1"/>
          </p:cNvSpPr>
          <p:nvPr>
            <p:ph type="dt" sz="half" idx="10"/>
          </p:nvPr>
        </p:nvSpPr>
        <p:spPr/>
        <p:txBody>
          <a:bodyPr/>
          <a:lstStyle/>
          <a:p>
            <a:fld id="{D0937FE1-EFEF-4B30-BB48-2C3BE33C6343}" type="datetime1">
              <a:rPr lang="en-US" smtClean="0"/>
              <a:pPr/>
              <a:t>10/11/18</a:t>
            </a:fld>
            <a:endParaRPr dirty="0"/>
          </a:p>
        </p:txBody>
      </p:sp>
      <p:sp>
        <p:nvSpPr>
          <p:cNvPr id="11" name="TextBox 10"/>
          <p:cNvSpPr txBox="1"/>
          <p:nvPr/>
        </p:nvSpPr>
        <p:spPr>
          <a:xfrm>
            <a:off x="5989647" y="6556248"/>
            <a:ext cx="2787651" cy="182880"/>
          </a:xfrm>
          <a:prstGeom prst="rect">
            <a:avLst/>
          </a:prstGeom>
          <a:noFill/>
        </p:spPr>
        <p:txBody>
          <a:bodyPr wrap="none" lIns="0" tIns="0" rIns="0" bIns="0" rtlCol="0" anchor="ctr" anchorCtr="0">
            <a:noAutofit/>
          </a:bodyPr>
          <a:lstStyle/>
          <a:p>
            <a:r>
              <a:rPr sz="800" dirty="0">
                <a:solidFill>
                  <a:schemeClr val="tx1">
                    <a:lumMod val="60000"/>
                    <a:lumOff val="40000"/>
                  </a:schemeClr>
                </a:solidFill>
              </a:rPr>
              <a:t>Copyright © 201</a:t>
            </a:r>
            <a:r>
              <a:rPr lang="de-DE" sz="800" dirty="0">
                <a:solidFill>
                  <a:schemeClr val="tx1">
                    <a:lumMod val="60000"/>
                    <a:lumOff val="40000"/>
                  </a:schemeClr>
                </a:solidFill>
              </a:rPr>
              <a:t>7</a:t>
            </a:r>
            <a:r>
              <a:rPr sz="800" dirty="0">
                <a:solidFill>
                  <a:schemeClr val="tx1">
                    <a:lumMod val="60000"/>
                    <a:lumOff val="40000"/>
                  </a:schemeClr>
                </a:solidFill>
              </a:rPr>
              <a:t> Oracle and/or its affiliates. All rights reserved.  |</a:t>
            </a:r>
          </a:p>
        </p:txBody>
      </p:sp>
      <p:sp>
        <p:nvSpPr>
          <p:cNvPr id="5" name="Footer Placeholder 4"/>
          <p:cNvSpPr>
            <a:spLocks noGrp="1"/>
          </p:cNvSpPr>
          <p:nvPr>
            <p:ph type="ftr" sz="quarter" idx="11"/>
          </p:nvPr>
        </p:nvSpPr>
        <p:spPr/>
        <p:txBody>
          <a:bodyPr/>
          <a:lstStyle/>
          <a:p>
            <a:r>
              <a:rPr lang="en-US"/>
              <a:t>Oracle Confidential – Internal</a:t>
            </a:r>
            <a:endParaRPr dirty="0"/>
          </a:p>
        </p:txBody>
      </p:sp>
      <p:sp>
        <p:nvSpPr>
          <p:cNvPr id="6" name="Slide Number Placeholder 5"/>
          <p:cNvSpPr>
            <a:spLocks noGrp="1"/>
          </p:cNvSpPr>
          <p:nvPr>
            <p:ph type="sldNum" sz="quarter" idx="12"/>
          </p:nvPr>
        </p:nvSpPr>
        <p:spPr>
          <a:xfrm>
            <a:off x="11276012" y="6934200"/>
            <a:ext cx="381661" cy="182880"/>
          </a:xfrm>
        </p:spPr>
        <p:txBody>
          <a:bodyPr/>
          <a:lstStyle>
            <a:lvl1pPr>
              <a:defRPr>
                <a:solidFill>
                  <a:srgbClr val="BDC1C5"/>
                </a:solidFill>
              </a:defRPr>
            </a:lvl1pPr>
          </a:lstStyle>
          <a:p>
            <a:fld id="{C51EAA63-D034-42AE-91FA-B13B9518C7BE}" type="slidenum">
              <a:rPr/>
              <a:pPr/>
              <a:t>‹#›</a:t>
            </a:fld>
            <a:endParaRPr dirty="0"/>
          </a:p>
        </p:txBody>
      </p:sp>
      <p:pic>
        <p:nvPicPr>
          <p:cNvPr id="12"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21" y="6263640"/>
            <a:ext cx="1622861" cy="594360"/>
          </a:xfrm>
          <a:prstGeom prst="rect">
            <a:avLst/>
          </a:prstGeom>
        </p:spPr>
      </p:pic>
    </p:spTree>
    <p:extLst>
      <p:ext uri="{BB962C8B-B14F-4D97-AF65-F5344CB8AC3E}">
        <p14:creationId xmlns:p14="http://schemas.microsoft.com/office/powerpoint/2010/main" val="2687821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dirty="0"/>
          </a:p>
        </p:txBody>
      </p:sp>
      <p:sp>
        <p:nvSpPr>
          <p:cNvPr id="5" name="Date Placeholder 4"/>
          <p:cNvSpPr>
            <a:spLocks noGrp="1"/>
          </p:cNvSpPr>
          <p:nvPr>
            <p:ph type="dt" sz="half" idx="10"/>
          </p:nvPr>
        </p:nvSpPr>
        <p:spPr/>
        <p:txBody>
          <a:bodyPr/>
          <a:lstStyle/>
          <a:p>
            <a:fld id="{39009FA6-42C3-4D36-9330-8C9B8ABA5560}" type="datetime1">
              <a:rPr lang="en-US" smtClean="0"/>
              <a:pPr/>
              <a:t>10/11/18</a:t>
            </a:fld>
            <a:endParaRPr dirty="0"/>
          </a:p>
        </p:txBody>
      </p:sp>
      <p:sp>
        <p:nvSpPr>
          <p:cNvPr id="6" name="Footer Placeholder 5"/>
          <p:cNvSpPr>
            <a:spLocks noGrp="1"/>
          </p:cNvSpPr>
          <p:nvPr>
            <p:ph type="ftr" sz="quarter" idx="11"/>
          </p:nvPr>
        </p:nvSpPr>
        <p:spPr/>
        <p:txBody>
          <a:bodyPr/>
          <a:lstStyle/>
          <a:p>
            <a:r>
              <a:rPr lang="en-US"/>
              <a:t>Oracle Confidential – Internal</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257675" y="1584168"/>
            <a:ext cx="5829300" cy="4109595"/>
          </a:xfrm>
          <a:prstGeom prst="rect">
            <a:avLst/>
          </a:prstGeom>
        </p:spPr>
      </p:pic>
      <p:sp>
        <p:nvSpPr>
          <p:cNvPr id="16" name="Picture Placeholder 2"/>
          <p:cNvSpPr>
            <a:spLocks noGrp="1"/>
          </p:cNvSpPr>
          <p:nvPr>
            <p:ph type="pic" idx="13"/>
          </p:nvPr>
        </p:nvSpPr>
        <p:spPr bwMode="gray">
          <a:xfrm>
            <a:off x="4532312" y="1971679"/>
            <a:ext cx="5246688" cy="3324225"/>
          </a:xfrm>
          <a:solidFill>
            <a:schemeClr val="bg2"/>
          </a:solidFill>
          <a:ln w="12700">
            <a:solidFill>
              <a:schemeClr val="bg2"/>
            </a:solidFill>
          </a:ln>
        </p:spPr>
        <p:txBody>
          <a:bodyPr tIns="182824">
            <a:noAutofit/>
          </a:bodyPr>
          <a:lstStyle>
            <a:lvl1pPr marL="0" indent="0" algn="ctr">
              <a:buNone/>
              <a:defRPr sz="2000"/>
            </a:lvl1pPr>
            <a:lvl2pPr marL="457061" indent="0">
              <a:buNone/>
              <a:defRPr sz="2800"/>
            </a:lvl2pPr>
            <a:lvl3pPr marL="914133" indent="0">
              <a:buNone/>
              <a:defRPr sz="2400"/>
            </a:lvl3pPr>
            <a:lvl4pPr marL="1371199" indent="0">
              <a:buNone/>
              <a:defRPr sz="2000"/>
            </a:lvl4pPr>
            <a:lvl5pPr marL="1828268" indent="0">
              <a:buNone/>
              <a:defRPr sz="2000"/>
            </a:lvl5pPr>
            <a:lvl6pPr marL="2285329" indent="0">
              <a:buNone/>
              <a:defRPr sz="2000"/>
            </a:lvl6pPr>
            <a:lvl7pPr marL="2742401" indent="0">
              <a:buNone/>
              <a:defRPr sz="2000"/>
            </a:lvl7pPr>
            <a:lvl8pPr marL="3199467" indent="0">
              <a:buNone/>
              <a:defRPr sz="2000"/>
            </a:lvl8pPr>
            <a:lvl9pPr marL="3656536" indent="0">
              <a:buNone/>
              <a:defRPr sz="2000"/>
            </a:lvl9pPr>
          </a:lstStyle>
          <a:p>
            <a:r>
              <a:rPr lang="en-US"/>
              <a:t>Click icon to add picture</a:t>
            </a:r>
            <a:endParaRPr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1309" y="1981200"/>
            <a:ext cx="1877251" cy="3634952"/>
          </a:xfrm>
          <a:prstGeom prst="rect">
            <a:avLst/>
          </a:prstGeom>
        </p:spPr>
      </p:pic>
      <p:sp>
        <p:nvSpPr>
          <p:cNvPr id="18" name="Picture Placeholder 2"/>
          <p:cNvSpPr>
            <a:spLocks noGrp="1"/>
          </p:cNvSpPr>
          <p:nvPr>
            <p:ph type="pic" idx="1"/>
          </p:nvPr>
        </p:nvSpPr>
        <p:spPr bwMode="gray">
          <a:xfrm>
            <a:off x="1885139" y="2363140"/>
            <a:ext cx="1631568" cy="2894661"/>
          </a:xfrm>
          <a:solidFill>
            <a:schemeClr val="bg2"/>
          </a:solidFill>
          <a:ln w="12700">
            <a:solidFill>
              <a:schemeClr val="bg2"/>
            </a:solidFill>
          </a:ln>
        </p:spPr>
        <p:txBody>
          <a:bodyPr tIns="182824">
            <a:noAutofit/>
          </a:bodyPr>
          <a:lstStyle>
            <a:lvl1pPr marL="0" indent="0" algn="ctr">
              <a:buNone/>
              <a:defRPr sz="2000"/>
            </a:lvl1pPr>
            <a:lvl2pPr marL="457061" indent="0">
              <a:buNone/>
              <a:defRPr sz="2800"/>
            </a:lvl2pPr>
            <a:lvl3pPr marL="914133" indent="0">
              <a:buNone/>
              <a:defRPr sz="2400"/>
            </a:lvl3pPr>
            <a:lvl4pPr marL="1371199" indent="0">
              <a:buNone/>
              <a:defRPr sz="2000"/>
            </a:lvl4pPr>
            <a:lvl5pPr marL="1828268" indent="0">
              <a:buNone/>
              <a:defRPr sz="2000"/>
            </a:lvl5pPr>
            <a:lvl6pPr marL="2285329" indent="0">
              <a:buNone/>
              <a:defRPr sz="2000"/>
            </a:lvl6pPr>
            <a:lvl7pPr marL="2742401" indent="0">
              <a:buNone/>
              <a:defRPr sz="2000"/>
            </a:lvl7pPr>
            <a:lvl8pPr marL="3199467" indent="0">
              <a:buNone/>
              <a:defRPr sz="2000"/>
            </a:lvl8pPr>
            <a:lvl9pPr marL="3656536" indent="0">
              <a:buNone/>
              <a:defRPr sz="2000"/>
            </a:lvl9pPr>
          </a:lstStyle>
          <a:p>
            <a:r>
              <a:rPr lang="en-US"/>
              <a:t>Click icon to add picture</a:t>
            </a:r>
            <a:endParaRPr dirty="0"/>
          </a:p>
        </p:txBody>
      </p:sp>
    </p:spTree>
    <p:extLst>
      <p:ext uri="{BB962C8B-B14F-4D97-AF65-F5344CB8AC3E}">
        <p14:creationId xmlns:p14="http://schemas.microsoft.com/office/powerpoint/2010/main" val="86081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sp>
        <p:nvSpPr>
          <p:cNvPr id="2" name="Title 1"/>
          <p:cNvSpPr>
            <a:spLocks noGrp="1"/>
          </p:cNvSpPr>
          <p:nvPr>
            <p:ph type="title"/>
          </p:nvPr>
        </p:nvSpPr>
        <p:spPr>
          <a:xfrm>
            <a:off x="531811" y="406400"/>
            <a:ext cx="5852160" cy="889000"/>
          </a:xfrm>
        </p:spPr>
        <p:txBody>
          <a:bodyPr anchor="b">
            <a:noAutofit/>
          </a:bodyPr>
          <a:lstStyle>
            <a:lvl1pPr algn="l">
              <a:defRPr sz="3600" b="0"/>
            </a:lvl1pPr>
          </a:lstStyle>
          <a:p>
            <a:r>
              <a:rPr lang="en-US"/>
              <a:t>Click to edit Master title style</a:t>
            </a:r>
            <a:endParaRPr dirty="0"/>
          </a:p>
        </p:txBody>
      </p:sp>
      <p:sp>
        <p:nvSpPr>
          <p:cNvPr id="5" name="Date Placeholder 4"/>
          <p:cNvSpPr>
            <a:spLocks noGrp="1"/>
          </p:cNvSpPr>
          <p:nvPr>
            <p:ph type="dt" sz="half" idx="10"/>
          </p:nvPr>
        </p:nvSpPr>
        <p:spPr/>
        <p:txBody>
          <a:bodyPr/>
          <a:lstStyle/>
          <a:p>
            <a:fld id="{F514C341-C50C-42E6-BE22-44D8FB331E69}" type="datetime1">
              <a:rPr lang="en-US" smtClean="0"/>
              <a:pPr/>
              <a:t>10/11/18</a:t>
            </a:fld>
            <a:endParaRPr dirty="0"/>
          </a:p>
        </p:txBody>
      </p:sp>
      <p:sp>
        <p:nvSpPr>
          <p:cNvPr id="6" name="Footer Placeholder 5"/>
          <p:cNvSpPr>
            <a:spLocks noGrp="1"/>
          </p:cNvSpPr>
          <p:nvPr>
            <p:ph type="ftr" sz="quarter" idx="11"/>
          </p:nvPr>
        </p:nvSpPr>
        <p:spPr/>
        <p:txBody>
          <a:bodyPr/>
          <a:lstStyle/>
          <a:p>
            <a:r>
              <a:rPr lang="en-US"/>
              <a:t>Oracle Confidential – Internal</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val="0"/>
              </a:ext>
            </a:extLst>
          </a:blip>
          <a:srcRect r="3674"/>
          <a:stretch/>
        </p:blipFill>
        <p:spPr>
          <a:xfrm rot="5400000">
            <a:off x="5794275" y="1258782"/>
            <a:ext cx="5935471" cy="4345393"/>
          </a:xfrm>
          <a:prstGeom prst="rect">
            <a:avLst/>
          </a:prstGeom>
        </p:spPr>
      </p:pic>
      <p:sp>
        <p:nvSpPr>
          <p:cNvPr id="11" name="Picture Placeholder 2"/>
          <p:cNvSpPr>
            <a:spLocks noGrp="1"/>
          </p:cNvSpPr>
          <p:nvPr>
            <p:ph type="pic" idx="13"/>
          </p:nvPr>
        </p:nvSpPr>
        <p:spPr bwMode="gray">
          <a:xfrm>
            <a:off x="7019934" y="771531"/>
            <a:ext cx="3486149" cy="5534025"/>
          </a:xfrm>
          <a:solidFill>
            <a:schemeClr val="bg2"/>
          </a:solidFill>
          <a:ln w="12700">
            <a:solidFill>
              <a:schemeClr val="bg2"/>
            </a:solidFill>
          </a:ln>
        </p:spPr>
        <p:txBody>
          <a:bodyPr tIns="182824">
            <a:noAutofit/>
          </a:bodyPr>
          <a:lstStyle>
            <a:lvl1pPr marL="0" indent="0" algn="ctr">
              <a:buNone/>
              <a:defRPr sz="2000"/>
            </a:lvl1pPr>
            <a:lvl2pPr marL="457061" indent="0">
              <a:buNone/>
              <a:defRPr sz="2800"/>
            </a:lvl2pPr>
            <a:lvl3pPr marL="914133" indent="0">
              <a:buNone/>
              <a:defRPr sz="2400"/>
            </a:lvl3pPr>
            <a:lvl4pPr marL="1371199" indent="0">
              <a:buNone/>
              <a:defRPr sz="2000"/>
            </a:lvl4pPr>
            <a:lvl5pPr marL="1828268" indent="0">
              <a:buNone/>
              <a:defRPr sz="2000"/>
            </a:lvl5pPr>
            <a:lvl6pPr marL="2285329" indent="0">
              <a:buNone/>
              <a:defRPr sz="2000"/>
            </a:lvl6pPr>
            <a:lvl7pPr marL="2742401" indent="0">
              <a:buNone/>
              <a:defRPr sz="2000"/>
            </a:lvl7pPr>
            <a:lvl8pPr marL="3199467" indent="0">
              <a:buNone/>
              <a:defRPr sz="2000"/>
            </a:lvl8pPr>
            <a:lvl9pPr marL="3656536" indent="0">
              <a:buNone/>
              <a:defRPr sz="2000"/>
            </a:lvl9pPr>
          </a:lstStyle>
          <a:p>
            <a:r>
              <a:rPr lang="en-US"/>
              <a:t>Click icon to add picture</a:t>
            </a:r>
            <a:endParaRPr dirty="0"/>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1583" y="2019300"/>
            <a:ext cx="1877251" cy="3634952"/>
          </a:xfrm>
          <a:prstGeom prst="rect">
            <a:avLst/>
          </a:prstGeom>
        </p:spPr>
      </p:pic>
      <p:sp>
        <p:nvSpPr>
          <p:cNvPr id="18" name="Picture Placeholder 2"/>
          <p:cNvSpPr>
            <a:spLocks noGrp="1"/>
          </p:cNvSpPr>
          <p:nvPr>
            <p:ph type="pic" idx="14"/>
          </p:nvPr>
        </p:nvSpPr>
        <p:spPr bwMode="gray">
          <a:xfrm>
            <a:off x="4088968" y="2401240"/>
            <a:ext cx="1618488" cy="2894661"/>
          </a:xfrm>
          <a:solidFill>
            <a:schemeClr val="bg2"/>
          </a:solidFill>
          <a:ln w="12700">
            <a:solidFill>
              <a:schemeClr val="bg2"/>
            </a:solidFill>
          </a:ln>
        </p:spPr>
        <p:txBody>
          <a:bodyPr tIns="182824">
            <a:noAutofit/>
          </a:bodyPr>
          <a:lstStyle>
            <a:lvl1pPr marL="0" indent="0" algn="ctr">
              <a:buNone/>
              <a:defRPr sz="2000"/>
            </a:lvl1pPr>
            <a:lvl2pPr marL="457061" indent="0">
              <a:buNone/>
              <a:defRPr sz="2800"/>
            </a:lvl2pPr>
            <a:lvl3pPr marL="914133" indent="0">
              <a:buNone/>
              <a:defRPr sz="2400"/>
            </a:lvl3pPr>
            <a:lvl4pPr marL="1371199" indent="0">
              <a:buNone/>
              <a:defRPr sz="2000"/>
            </a:lvl4pPr>
            <a:lvl5pPr marL="1828268" indent="0">
              <a:buNone/>
              <a:defRPr sz="2000"/>
            </a:lvl5pPr>
            <a:lvl6pPr marL="2285329" indent="0">
              <a:buNone/>
              <a:defRPr sz="2000"/>
            </a:lvl6pPr>
            <a:lvl7pPr marL="2742401" indent="0">
              <a:buNone/>
              <a:defRPr sz="2000"/>
            </a:lvl7pPr>
            <a:lvl8pPr marL="3199467" indent="0">
              <a:buNone/>
              <a:defRPr sz="2000"/>
            </a:lvl8pPr>
            <a:lvl9pPr marL="3656536" indent="0">
              <a:buNone/>
              <a:defRPr sz="2000"/>
            </a:lvl9pPr>
          </a:lstStyle>
          <a:p>
            <a:r>
              <a:rPr lang="en-US"/>
              <a:t>Click icon to add picture</a:t>
            </a:r>
            <a:endParaRPr dirty="0"/>
          </a:p>
        </p:txBody>
      </p:sp>
    </p:spTree>
    <p:extLst>
      <p:ext uri="{BB962C8B-B14F-4D97-AF65-F5344CB8AC3E}">
        <p14:creationId xmlns:p14="http://schemas.microsoft.com/office/powerpoint/2010/main" val="18766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a:endParaRPr dirty="0"/>
          </a:p>
        </p:txBody>
      </p:sp>
      <p:grpSp>
        <p:nvGrpSpPr>
          <p:cNvPr id="2" name="Group 1"/>
          <p:cNvGrpSpPr/>
          <p:nvPr/>
        </p:nvGrpSpPr>
        <p:grpSpPr>
          <a:xfrm>
            <a:off x="-285" y="0"/>
            <a:ext cx="12189400" cy="6858000"/>
            <a:chOff x="-287" y="0"/>
            <a:chExt cx="12189399" cy="6858000"/>
          </a:xfrm>
        </p:grpSpPr>
        <p:sp>
          <p:nvSpPr>
            <p:cNvPr id="10" name="Rectangle 9"/>
            <p:cNvSpPr/>
            <p:nvPr/>
          </p:nvSpPr>
          <p:spPr bwMode="gray">
            <a:xfrm>
              <a:off x="-287" y="0"/>
              <a:ext cx="193962"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11995151" y="5854"/>
              <a:ext cx="193960"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286" y="6400800"/>
              <a:ext cx="12189396" cy="45720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3" name="Rectangle 12"/>
            <p:cNvSpPr/>
            <p:nvPr/>
          </p:nvSpPr>
          <p:spPr bwMode="gray">
            <a:xfrm>
              <a:off x="-286" y="0"/>
              <a:ext cx="12189398" cy="192024"/>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3" name="Title 2"/>
          <p:cNvSpPr>
            <a:spLocks noGrp="1"/>
          </p:cNvSpPr>
          <p:nvPr>
            <p:ph type="title" hasCustomPrompt="1"/>
          </p:nvPr>
        </p:nvSpPr>
        <p:spPr>
          <a:xfrm>
            <a:off x="760413" y="609603"/>
            <a:ext cx="4572000" cy="2044700"/>
          </a:xfrm>
        </p:spPr>
        <p:txBody>
          <a:bodyPr/>
          <a:lstStyle>
            <a:lvl1pPr>
              <a:defRPr sz="13900" b="1"/>
            </a:lvl1pPr>
          </a:lstStyle>
          <a:p>
            <a:r>
              <a:rPr lang="en-US" dirty="0"/>
              <a:t>XX</a:t>
            </a:r>
          </a:p>
        </p:txBody>
      </p:sp>
      <p:sp>
        <p:nvSpPr>
          <p:cNvPr id="22" name="Text Placeholder 12"/>
          <p:cNvSpPr>
            <a:spLocks noGrp="1"/>
          </p:cNvSpPr>
          <p:nvPr>
            <p:ph type="body" sz="quarter" idx="13" hasCustomPrompt="1"/>
          </p:nvPr>
        </p:nvSpPr>
        <p:spPr>
          <a:xfrm>
            <a:off x="760413" y="2666999"/>
            <a:ext cx="45720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5" name="Date Placeholder 4"/>
          <p:cNvSpPr>
            <a:spLocks noGrp="1"/>
          </p:cNvSpPr>
          <p:nvPr>
            <p:ph type="dt" sz="half" idx="10"/>
          </p:nvPr>
        </p:nvSpPr>
        <p:spPr/>
        <p:txBody>
          <a:bodyPr/>
          <a:lstStyle>
            <a:lvl1pPr>
              <a:defRPr>
                <a:solidFill>
                  <a:schemeClr val="bg1">
                    <a:lumMod val="60000"/>
                    <a:lumOff val="40000"/>
                  </a:schemeClr>
                </a:solidFill>
              </a:defRPr>
            </a:lvl1pPr>
          </a:lstStyle>
          <a:p>
            <a:fld id="{F9547EC7-079A-4E84-8AB2-B8C183A501AB}" type="datetime1">
              <a:rPr lang="en-US" smtClean="0"/>
              <a:pPr/>
              <a:t>10/11/18</a:t>
            </a:fld>
            <a:endParaRPr dirty="0"/>
          </a:p>
        </p:txBody>
      </p:sp>
      <p:sp>
        <p:nvSpPr>
          <p:cNvPr id="14" name="TextBox 13"/>
          <p:cNvSpPr txBox="1"/>
          <p:nvPr/>
        </p:nvSpPr>
        <p:spPr>
          <a:xfrm>
            <a:off x="5989647" y="6556248"/>
            <a:ext cx="2787651" cy="182880"/>
          </a:xfrm>
          <a:prstGeom prst="rect">
            <a:avLst/>
          </a:prstGeom>
          <a:noFill/>
        </p:spPr>
        <p:txBody>
          <a:bodyPr wrap="none" lIns="0" tIns="0" rIns="0" bIns="0" rtlCol="0" anchor="ctr" anchorCtr="0">
            <a:noAutofit/>
          </a:bodyPr>
          <a:lstStyle/>
          <a:p>
            <a:r>
              <a:rPr sz="800" dirty="0">
                <a:solidFill>
                  <a:schemeClr val="bg1">
                    <a:lumMod val="60000"/>
                    <a:lumOff val="40000"/>
                  </a:schemeClr>
                </a:solidFill>
              </a:rPr>
              <a:t>Copyright © 2014 Oracle and/or its affiliates. All rights reserved.  |</a:t>
            </a:r>
          </a:p>
        </p:txBody>
      </p:sp>
      <p:sp>
        <p:nvSpPr>
          <p:cNvPr id="6" name="Footer Placeholder 5"/>
          <p:cNvSpPr>
            <a:spLocks noGrp="1"/>
          </p:cNvSpPr>
          <p:nvPr>
            <p:ph type="ftr" sz="quarter" idx="11"/>
          </p:nvPr>
        </p:nvSpPr>
        <p:spPr/>
        <p:txBody>
          <a:bodyPr/>
          <a:lstStyle>
            <a:lvl1pPr>
              <a:defRPr>
                <a:solidFill>
                  <a:schemeClr val="bg1">
                    <a:lumMod val="60000"/>
                    <a:lumOff val="40000"/>
                  </a:schemeClr>
                </a:solidFill>
              </a:defRPr>
            </a:lvl1pPr>
          </a:lstStyle>
          <a:p>
            <a:r>
              <a:rPr lang="en-US"/>
              <a:t>Oracle Confidential – Internal</a:t>
            </a:r>
            <a:endParaRPr dirty="0"/>
          </a:p>
        </p:txBody>
      </p:sp>
      <p:sp>
        <p:nvSpPr>
          <p:cNvPr id="7" name="Slide Number Placeholder 6"/>
          <p:cNvSpPr>
            <a:spLocks noGrp="1"/>
          </p:cNvSpPr>
          <p:nvPr>
            <p:ph type="sldNum" sz="quarter" idx="12"/>
          </p:nvPr>
        </p:nvSpPr>
        <p:spPr/>
        <p:txBody>
          <a:bodyPr/>
          <a:lstStyle>
            <a:lvl1pPr>
              <a:defRPr>
                <a:solidFill>
                  <a:schemeClr val="bg1">
                    <a:lumMod val="60000"/>
                    <a:lumOff val="40000"/>
                  </a:schemeClr>
                </a:solidFill>
              </a:defRPr>
            </a:lvl1pPr>
          </a:lstStyle>
          <a:p>
            <a:fld id="{C51EAA63-D034-42AE-91FA-B13B9518C7BE}" type="slidenum">
              <a:rPr/>
              <a:pPr/>
              <a:t>‹#›</a:t>
            </a:fld>
            <a:endParaRPr dirty="0"/>
          </a:p>
        </p:txBody>
      </p:sp>
      <p:pic>
        <p:nvPicPr>
          <p:cNvPr id="15"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21" y="6263640"/>
            <a:ext cx="1622861" cy="594360"/>
          </a:xfrm>
          <a:prstGeom prst="rect">
            <a:avLst/>
          </a:prstGeom>
        </p:spPr>
      </p:pic>
    </p:spTree>
    <p:extLst>
      <p:ext uri="{BB962C8B-B14F-4D97-AF65-F5344CB8AC3E}">
        <p14:creationId xmlns:p14="http://schemas.microsoft.com/office/powerpoint/2010/main" val="1381817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5" name="TextBox 4"/>
          <p:cNvSpPr txBox="1"/>
          <p:nvPr/>
        </p:nvSpPr>
        <p:spPr>
          <a:xfrm>
            <a:off x="531821" y="1371600"/>
            <a:ext cx="11125199" cy="889000"/>
          </a:xfrm>
          <a:prstGeom prst="rect">
            <a:avLst/>
          </a:prstGeom>
          <a:noFill/>
        </p:spPr>
        <p:txBody>
          <a:bodyPr wrap="none" lIns="0" tIns="0" rIns="0" bIns="0" rtlCol="0" anchor="b">
            <a:noAutofit/>
          </a:bodyPr>
          <a:lstStyle/>
          <a:p>
            <a:pPr>
              <a:lnSpc>
                <a:spcPct val="90000"/>
              </a:lnSpc>
            </a:pPr>
            <a:r>
              <a:rPr sz="3200" dirty="0">
                <a:latin typeface="+mj-lt"/>
              </a:rPr>
              <a:t>Safe Harbor</a:t>
            </a:r>
            <a:r>
              <a:rPr sz="3200" baseline="0" dirty="0">
                <a:latin typeface="+mj-lt"/>
              </a:rPr>
              <a:t> Statement</a:t>
            </a:r>
            <a:endParaRPr sz="3200" dirty="0">
              <a:latin typeface="+mj-lt"/>
            </a:endParaRPr>
          </a:p>
        </p:txBody>
      </p:sp>
      <p:sp>
        <p:nvSpPr>
          <p:cNvPr id="6" name="TextBox 5"/>
          <p:cNvSpPr txBox="1"/>
          <p:nvPr/>
        </p:nvSpPr>
        <p:spPr>
          <a:xfrm>
            <a:off x="531821" y="2514600"/>
            <a:ext cx="11125199" cy="2286000"/>
          </a:xfrm>
          <a:prstGeom prst="rect">
            <a:avLst/>
          </a:prstGeom>
          <a:noFill/>
        </p:spPr>
        <p:txBody>
          <a:bodyPr wrap="square" lIns="0" tIns="0" rIns="0" bIns="0" rtlCol="0" anchor="t">
            <a:noAutofit/>
          </a:bodyPr>
          <a:lstStyle/>
          <a:p>
            <a:pPr>
              <a:lnSpc>
                <a:spcPct val="90000"/>
              </a:lnSpc>
            </a:pPr>
            <a:r>
              <a:rPr sz="2400" dirty="0">
                <a:latin typeface="+mn-lt"/>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
        <p:nvSpPr>
          <p:cNvPr id="2" name="Date Placeholder 1"/>
          <p:cNvSpPr>
            <a:spLocks noGrp="1"/>
          </p:cNvSpPr>
          <p:nvPr>
            <p:ph type="dt" sz="half" idx="10"/>
          </p:nvPr>
        </p:nvSpPr>
        <p:spPr/>
        <p:txBody>
          <a:bodyPr>
            <a:noAutofit/>
          </a:bodyPr>
          <a:lstStyle/>
          <a:p>
            <a:fld id="{153CC0EB-E16A-4E76-A2A7-521DFFAFB23E}" type="datetime1">
              <a:rPr lang="en-US" smtClean="0"/>
              <a:pPr/>
              <a:t>10/11/18</a:t>
            </a:fld>
            <a:endParaRPr dirty="0"/>
          </a:p>
        </p:txBody>
      </p:sp>
      <p:sp>
        <p:nvSpPr>
          <p:cNvPr id="3" name="Footer Placeholder 2"/>
          <p:cNvSpPr>
            <a:spLocks noGrp="1"/>
          </p:cNvSpPr>
          <p:nvPr>
            <p:ph type="ftr" sz="quarter" idx="11"/>
          </p:nvPr>
        </p:nvSpPr>
        <p:spPr/>
        <p:txBody>
          <a:bodyPr>
            <a:noAutofit/>
          </a:bodyPr>
          <a:lstStyle/>
          <a:p>
            <a:r>
              <a:rPr lang="en-US"/>
              <a:t>Oracle Confidential – Internal</a:t>
            </a:r>
            <a:endParaRPr dirty="0"/>
          </a:p>
        </p:txBody>
      </p:sp>
      <p:sp>
        <p:nvSpPr>
          <p:cNvPr id="4" name="Slide Number Placeholder 3"/>
          <p:cNvSpPr>
            <a:spLocks noGrp="1"/>
          </p:cNvSpPr>
          <p:nvPr>
            <p:ph type="sldNum" sz="quarter" idx="12"/>
          </p:nvPr>
        </p:nvSpPr>
        <p:spPr/>
        <p:txBody>
          <a:bodyPr>
            <a:noAutofit/>
          </a:bodyPr>
          <a:lstStyle/>
          <a:p>
            <a:fld id="{C51EAA63-D034-42AE-91FA-B13B9518C7BE}" type="slidenum">
              <a:rPr/>
              <a:pPr/>
              <a:t>‹#›</a:t>
            </a:fld>
            <a:endParaRPr dirty="0"/>
          </a:p>
        </p:txBody>
      </p:sp>
    </p:spTree>
    <p:extLst>
      <p:ext uri="{BB962C8B-B14F-4D97-AF65-F5344CB8AC3E}">
        <p14:creationId xmlns:p14="http://schemas.microsoft.com/office/powerpoint/2010/main" val="259788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5" name="TextBox 4"/>
          <p:cNvSpPr txBox="1"/>
          <p:nvPr/>
        </p:nvSpPr>
        <p:spPr>
          <a:xfrm>
            <a:off x="531821" y="1371600"/>
            <a:ext cx="11125199" cy="889000"/>
          </a:xfrm>
          <a:prstGeom prst="rect">
            <a:avLst/>
          </a:prstGeom>
          <a:noFill/>
        </p:spPr>
        <p:txBody>
          <a:bodyPr wrap="none" lIns="0" tIns="0" rIns="0" bIns="0" rtlCol="0" anchor="b">
            <a:noAutofit/>
          </a:bodyPr>
          <a:lstStyle/>
          <a:p>
            <a:pPr>
              <a:lnSpc>
                <a:spcPct val="90000"/>
              </a:lnSpc>
            </a:pPr>
            <a:r>
              <a:rPr sz="3200" dirty="0">
                <a:latin typeface="+mj-lt"/>
              </a:rPr>
              <a:t>Safe Harbor</a:t>
            </a:r>
            <a:r>
              <a:rPr sz="3200" baseline="0" dirty="0">
                <a:latin typeface="+mj-lt"/>
              </a:rPr>
              <a:t> Statement</a:t>
            </a:r>
            <a:endParaRPr sz="3200" dirty="0">
              <a:latin typeface="+mj-lt"/>
            </a:endParaRPr>
          </a:p>
        </p:txBody>
      </p:sp>
      <p:sp>
        <p:nvSpPr>
          <p:cNvPr id="6" name="TextBox 5"/>
          <p:cNvSpPr txBox="1"/>
          <p:nvPr/>
        </p:nvSpPr>
        <p:spPr>
          <a:xfrm>
            <a:off x="531821" y="2514600"/>
            <a:ext cx="11125199" cy="2286000"/>
          </a:xfrm>
          <a:prstGeom prst="rect">
            <a:avLst/>
          </a:prstGeom>
          <a:noFill/>
        </p:spPr>
        <p:txBody>
          <a:bodyPr wrap="square" lIns="0" tIns="0" rIns="0" bIns="0" rtlCol="0" anchor="t">
            <a:noAutofit/>
          </a:bodyPr>
          <a:lstStyle/>
          <a:p>
            <a:pPr>
              <a:lnSpc>
                <a:spcPct val="90000"/>
              </a:lnSpc>
            </a:pPr>
            <a:r>
              <a:rPr sz="2400" dirty="0">
                <a:latin typeface="+mn-lt"/>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
        <p:nvSpPr>
          <p:cNvPr id="2" name="Date Placeholder 1"/>
          <p:cNvSpPr>
            <a:spLocks noGrp="1"/>
          </p:cNvSpPr>
          <p:nvPr>
            <p:ph type="dt" sz="half" idx="10"/>
          </p:nvPr>
        </p:nvSpPr>
        <p:spPr/>
        <p:txBody>
          <a:bodyPr>
            <a:noAutofit/>
          </a:bodyPr>
          <a:lstStyle/>
          <a:p>
            <a:fld id="{0294FDE5-FB53-4356-965C-BF3280654251}" type="datetime1">
              <a:rPr lang="en-US" smtClean="0"/>
              <a:pPr/>
              <a:t>10/11/18</a:t>
            </a:fld>
            <a:endParaRPr dirty="0"/>
          </a:p>
        </p:txBody>
      </p:sp>
      <p:sp>
        <p:nvSpPr>
          <p:cNvPr id="3" name="Footer Placeholder 2"/>
          <p:cNvSpPr>
            <a:spLocks noGrp="1"/>
          </p:cNvSpPr>
          <p:nvPr>
            <p:ph type="ftr" sz="quarter" idx="11"/>
          </p:nvPr>
        </p:nvSpPr>
        <p:spPr/>
        <p:txBody>
          <a:bodyPr>
            <a:noAutofit/>
          </a:bodyPr>
          <a:lstStyle/>
          <a:p>
            <a:r>
              <a:rPr lang="en-US"/>
              <a:t>Oracle Confidential – Internal</a:t>
            </a:r>
            <a:endParaRPr dirty="0"/>
          </a:p>
        </p:txBody>
      </p:sp>
      <p:sp>
        <p:nvSpPr>
          <p:cNvPr id="4" name="Slide Number Placeholder 3"/>
          <p:cNvSpPr>
            <a:spLocks noGrp="1"/>
          </p:cNvSpPr>
          <p:nvPr>
            <p:ph type="sldNum" sz="quarter" idx="12"/>
          </p:nvPr>
        </p:nvSpPr>
        <p:spPr/>
        <p:txBody>
          <a:bodyPr>
            <a:noAutofit/>
          </a:bodyPr>
          <a:lstStyle/>
          <a:p>
            <a:fld id="{C51EAA63-D034-42AE-91FA-B13B9518C7BE}" type="slidenum">
              <a:rPr/>
              <a:pPr/>
              <a:t>‹#›</a:t>
            </a:fld>
            <a:endParaRPr dirty="0"/>
          </a:p>
        </p:txBody>
      </p:sp>
    </p:spTree>
    <p:extLst>
      <p:ext uri="{BB962C8B-B14F-4D97-AF65-F5344CB8AC3E}">
        <p14:creationId xmlns:p14="http://schemas.microsoft.com/office/powerpoint/2010/main" val="235887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917" y="1722238"/>
            <a:ext cx="7748992" cy="2950267"/>
          </a:xfrm>
          <a:prstGeom prst="rect">
            <a:avLst/>
          </a:prstGeom>
        </p:spPr>
      </p:pic>
      <p:sp>
        <p:nvSpPr>
          <p:cNvPr id="2" name="Date Placeholder 1"/>
          <p:cNvSpPr>
            <a:spLocks noGrp="1"/>
          </p:cNvSpPr>
          <p:nvPr>
            <p:ph type="dt" sz="half" idx="10"/>
          </p:nvPr>
        </p:nvSpPr>
        <p:spPr/>
        <p:txBody>
          <a:bodyPr/>
          <a:lstStyle/>
          <a:p>
            <a:fld id="{655AB073-AA15-433E-AC84-BD4BB379932E}" type="datetime1">
              <a:rPr lang="en-US" smtClean="0"/>
              <a:pPr/>
              <a:t>10/11/18</a:t>
            </a:fld>
            <a:endParaRPr dirty="0"/>
          </a:p>
        </p:txBody>
      </p:sp>
      <p:sp>
        <p:nvSpPr>
          <p:cNvPr id="3" name="Footer Placeholder 2"/>
          <p:cNvSpPr>
            <a:spLocks noGrp="1"/>
          </p:cNvSpPr>
          <p:nvPr>
            <p:ph type="ftr" sz="quarter" idx="11"/>
          </p:nvPr>
        </p:nvSpPr>
        <p:spPr/>
        <p:txBody>
          <a:bodyPr/>
          <a:lstStyle/>
          <a:p>
            <a:r>
              <a:rPr lang="en-US"/>
              <a:t>Confidential – Oracle Internal/Restricted/Highly Restricted</a:t>
            </a:r>
            <a:endParaRPr dirty="0"/>
          </a:p>
        </p:txBody>
      </p:sp>
      <p:sp>
        <p:nvSpPr>
          <p:cNvPr id="4" name="Slide Number Placeholder 3"/>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370913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3CB12-5B05-47D8-907B-4BF163536A58}" type="datetime1">
              <a:rPr lang="en-US" smtClean="0"/>
              <a:pPr/>
              <a:t>10/11/18</a:t>
            </a:fld>
            <a:endParaRPr dirty="0"/>
          </a:p>
        </p:txBody>
      </p:sp>
      <p:sp>
        <p:nvSpPr>
          <p:cNvPr id="3" name="Footer Placeholder 2"/>
          <p:cNvSpPr>
            <a:spLocks noGrp="1"/>
          </p:cNvSpPr>
          <p:nvPr>
            <p:ph type="ftr" sz="quarter" idx="11"/>
          </p:nvPr>
        </p:nvSpPr>
        <p:spPr/>
        <p:txBody>
          <a:bodyPr/>
          <a:lstStyle/>
          <a:p>
            <a:r>
              <a:rPr lang="en-US"/>
              <a:t>Oracle Confidential – Internal</a:t>
            </a:r>
            <a:endParaRPr dirty="0"/>
          </a:p>
        </p:txBody>
      </p:sp>
      <p:sp>
        <p:nvSpPr>
          <p:cNvPr id="4" name="Slide Number Placeholder 3"/>
          <p:cNvSpPr>
            <a:spLocks noGrp="1"/>
          </p:cNvSpPr>
          <p:nvPr>
            <p:ph type="sldNum" sz="quarter" idx="12"/>
          </p:nvPr>
        </p:nvSpPr>
        <p:spPr/>
        <p:txBody>
          <a:bodyPr/>
          <a:lstStyle/>
          <a:p>
            <a:fld id="{C51EAA63-D034-42AE-91FA-B13B9518C7BE}" type="slidenum">
              <a:rPr/>
              <a:pPr/>
              <a:t>‹#›</a:t>
            </a:fld>
            <a:endParaRPr dirty="0"/>
          </a:p>
        </p:txBody>
      </p:sp>
      <p:pic>
        <p:nvPicPr>
          <p:cNvPr id="8" name="Picture 7" descr="&quot;Hardware and Software Engineered to work together&quot; tagline in red and black"/>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20863" y="2313433"/>
            <a:ext cx="6547104" cy="1832339"/>
          </a:xfrm>
          <a:prstGeom prst="rect">
            <a:avLst/>
          </a:prstGeom>
        </p:spPr>
      </p:pic>
    </p:spTree>
    <p:extLst>
      <p:ext uri="{BB962C8B-B14F-4D97-AF65-F5344CB8AC3E}">
        <p14:creationId xmlns:p14="http://schemas.microsoft.com/office/powerpoint/2010/main" val="370913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6" y="129397"/>
            <a:ext cx="11912778" cy="6547451"/>
          </a:xfrm>
          <a:prstGeom prst="rect">
            <a:avLst/>
          </a:prstGeom>
          <a:noFill/>
          <a:ln>
            <a:noFill/>
          </a:ln>
        </p:spPr>
      </p:pic>
      <p:grpSp>
        <p:nvGrpSpPr>
          <p:cNvPr id="3" name="Group 2"/>
          <p:cNvGrpSpPr/>
          <p:nvPr userDrawn="1"/>
        </p:nvGrpSpPr>
        <p:grpSpPr>
          <a:xfrm>
            <a:off x="-285" y="0"/>
            <a:ext cx="12189400" cy="6858000"/>
            <a:chOff x="-287" y="0"/>
            <a:chExt cx="12189399" cy="6858000"/>
          </a:xfrm>
        </p:grpSpPr>
        <p:sp>
          <p:nvSpPr>
            <p:cNvPr id="6" name="Rectangle 5"/>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7" name="Rectangle 6"/>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8" name="Rectangle 7"/>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9" name="Rectangle 8"/>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pic>
        <p:nvPicPr>
          <p:cNvPr id="11" name="Picture 1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9" y="2843829"/>
            <a:ext cx="4544568" cy="569547"/>
          </a:xfrm>
          <a:prstGeom prst="rect">
            <a:avLst/>
          </a:prstGeom>
        </p:spPr>
      </p:pic>
    </p:spTree>
    <p:extLst>
      <p:ext uri="{BB962C8B-B14F-4D97-AF65-F5344CB8AC3E}">
        <p14:creationId xmlns:p14="http://schemas.microsoft.com/office/powerpoint/2010/main" val="106575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1154" y="1524001"/>
            <a:ext cx="11126522" cy="4419600"/>
          </a:xfrm>
        </p:spPr>
        <p:txBody>
          <a:bodyPr vert="eaVe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noAutofit/>
          </a:bodyPr>
          <a:lstStyle/>
          <a:p>
            <a:fld id="{B9FFEB08-660C-40CA-9266-8A5B6C1F7119}" type="datetime1">
              <a:rPr lang="en-US" smtClean="0"/>
              <a:pPr/>
              <a:t>10/11/18</a:t>
            </a:fld>
            <a:endParaRPr lang="en-US"/>
          </a:p>
        </p:txBody>
      </p:sp>
      <p:sp>
        <p:nvSpPr>
          <p:cNvPr id="5" name="Footer Placeholder 4"/>
          <p:cNvSpPr>
            <a:spLocks noGrp="1"/>
          </p:cNvSpPr>
          <p:nvPr>
            <p:ph type="ftr" sz="quarter" idx="11"/>
          </p:nvPr>
        </p:nvSpPr>
        <p:spPr/>
        <p:txBody>
          <a:bodyPr>
            <a:noAutofit/>
          </a:bodyPr>
          <a:lstStyle/>
          <a:p>
            <a:r>
              <a:rPr lang="en-US"/>
              <a:t>Oracle Confidential – Internal</a:t>
            </a:r>
          </a:p>
        </p:txBody>
      </p:sp>
      <p:sp>
        <p:nvSpPr>
          <p:cNvPr id="6" name="Slide Number Placeholder 5"/>
          <p:cNvSpPr>
            <a:spLocks noGrp="1"/>
          </p:cNvSpPr>
          <p:nvPr>
            <p:ph type="sldNum" sz="quarter" idx="12"/>
          </p:nvPr>
        </p:nvSpPr>
        <p:spPr/>
        <p:txBody>
          <a:bodyPr>
            <a:noAutofit/>
          </a:bodyPr>
          <a:lstStyle/>
          <a:p>
            <a:fld id="{D4EAF17A-378C-49D5-A479-C71FF9D7F1E7}" type="slidenum">
              <a:rPr lang="en-US" smtClean="0"/>
              <a:pPr/>
              <a:t>‹#›</a:t>
            </a:fld>
            <a:endParaRPr lang="en-US"/>
          </a:p>
        </p:txBody>
      </p:sp>
    </p:spTree>
    <p:extLst>
      <p:ext uri="{BB962C8B-B14F-4D97-AF65-F5344CB8AC3E}">
        <p14:creationId xmlns:p14="http://schemas.microsoft.com/office/powerpoint/2010/main" val="386218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A88C1FDB-6868-403C-817F-255A885C6E70}" type="datetime1">
              <a:rPr lang="en-US" smtClean="0"/>
              <a:pPr/>
              <a:t>10/11/18</a:t>
            </a:fld>
            <a:endParaRPr dirty="0"/>
          </a:p>
        </p:txBody>
      </p:sp>
      <p:sp>
        <p:nvSpPr>
          <p:cNvPr id="5" name="Footer Placeholder 4"/>
          <p:cNvSpPr>
            <a:spLocks noGrp="1"/>
          </p:cNvSpPr>
          <p:nvPr>
            <p:ph type="ftr" sz="quarter" idx="11"/>
          </p:nvPr>
        </p:nvSpPr>
        <p:spPr/>
        <p:txBody>
          <a:bodyPr/>
          <a:lstStyle/>
          <a:p>
            <a:r>
              <a:rPr lang="en-US"/>
              <a:t>Oracle Confidential – Internal</a:t>
            </a:r>
            <a:endParaRPr dirty="0"/>
          </a:p>
        </p:txBody>
      </p:sp>
      <p:sp>
        <p:nvSpPr>
          <p:cNvPr id="6" name="Slide Number Placeholder 5"/>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217345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and Logo">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a:endParaRPr dirty="0"/>
          </a:p>
        </p:txBody>
      </p:sp>
      <p:sp>
        <p:nvSpPr>
          <p:cNvPr id="2" name="Title 1"/>
          <p:cNvSpPr>
            <a:spLocks noGrp="1"/>
          </p:cNvSpPr>
          <p:nvPr>
            <p:ph type="ctrTitle"/>
          </p:nvPr>
        </p:nvSpPr>
        <p:spPr>
          <a:xfrm>
            <a:off x="531813" y="739785"/>
            <a:ext cx="8763000" cy="1470025"/>
          </a:xfrm>
        </p:spPr>
        <p:txBody>
          <a:bodyPr/>
          <a:lstStyle>
            <a:lvl1pPr>
              <a:lnSpc>
                <a:spcPct val="80000"/>
              </a:lnSpc>
              <a:defRPr sz="4800"/>
            </a:lvl1pPr>
          </a:lstStyle>
          <a:p>
            <a:r>
              <a:rPr lang="en-US"/>
              <a:t>Click to edit Master title style</a:t>
            </a:r>
            <a:endParaRPr dirty="0"/>
          </a:p>
        </p:txBody>
      </p:sp>
      <p:sp>
        <p:nvSpPr>
          <p:cNvPr id="3" name="Subtitle 2"/>
          <p:cNvSpPr>
            <a:spLocks noGrp="1"/>
          </p:cNvSpPr>
          <p:nvPr>
            <p:ph type="subTitle" idx="1"/>
          </p:nvPr>
        </p:nvSpPr>
        <p:spPr>
          <a:xfrm>
            <a:off x="531763" y="2286000"/>
            <a:ext cx="8764141" cy="914400"/>
          </a:xfrm>
        </p:spPr>
        <p:txBody>
          <a:bodyPr>
            <a:noAutofit/>
          </a:bodyPr>
          <a:lstStyle>
            <a:lvl1pPr marL="0" indent="0" algn="l">
              <a:spcBef>
                <a:spcPts val="0"/>
              </a:spcBef>
              <a:buNone/>
              <a:defRPr sz="2400" b="1">
                <a:solidFill>
                  <a:schemeClr val="tx1"/>
                </a:solidFill>
              </a:defRPr>
            </a:lvl1pPr>
            <a:lvl2pPr marL="457061" indent="0" algn="ctr">
              <a:buNone/>
              <a:defRPr>
                <a:solidFill>
                  <a:schemeClr val="tx1">
                    <a:tint val="75000"/>
                  </a:schemeClr>
                </a:solidFill>
              </a:defRPr>
            </a:lvl2pPr>
            <a:lvl3pPr marL="914133" indent="0" algn="ctr">
              <a:buNone/>
              <a:defRPr>
                <a:solidFill>
                  <a:schemeClr val="tx1">
                    <a:tint val="75000"/>
                  </a:schemeClr>
                </a:solidFill>
              </a:defRPr>
            </a:lvl3pPr>
            <a:lvl4pPr marL="1371199" indent="0" algn="ctr">
              <a:buNone/>
              <a:defRPr>
                <a:solidFill>
                  <a:schemeClr val="tx1">
                    <a:tint val="75000"/>
                  </a:schemeClr>
                </a:solidFill>
              </a:defRPr>
            </a:lvl4pPr>
            <a:lvl5pPr marL="1828268" indent="0" algn="ctr">
              <a:buNone/>
              <a:defRPr>
                <a:solidFill>
                  <a:schemeClr val="tx1">
                    <a:tint val="75000"/>
                  </a:schemeClr>
                </a:solidFill>
              </a:defRPr>
            </a:lvl5pPr>
            <a:lvl6pPr marL="2285329" indent="0" algn="ctr">
              <a:buNone/>
              <a:defRPr>
                <a:solidFill>
                  <a:schemeClr val="tx1">
                    <a:tint val="75000"/>
                  </a:schemeClr>
                </a:solidFill>
              </a:defRPr>
            </a:lvl6pPr>
            <a:lvl7pPr marL="2742401" indent="0" algn="ctr">
              <a:buNone/>
              <a:defRPr>
                <a:solidFill>
                  <a:schemeClr val="tx1">
                    <a:tint val="75000"/>
                  </a:schemeClr>
                </a:solidFill>
              </a:defRPr>
            </a:lvl7pPr>
            <a:lvl8pPr marL="3199467" indent="0" algn="ctr">
              <a:buNone/>
              <a:defRPr>
                <a:solidFill>
                  <a:schemeClr val="tx1">
                    <a:tint val="75000"/>
                  </a:schemeClr>
                </a:solidFill>
              </a:defRPr>
            </a:lvl8pPr>
            <a:lvl9pPr marL="3656536" indent="0" algn="ctr">
              <a:buNone/>
              <a:defRPr>
                <a:solidFill>
                  <a:schemeClr val="tx1">
                    <a:tint val="75000"/>
                  </a:schemeClr>
                </a:solidFill>
              </a:defRPr>
            </a:lvl9pPr>
          </a:lstStyle>
          <a:p>
            <a:r>
              <a:rPr lang="en-US"/>
              <a:t>Click to edit Master subtitle style</a:t>
            </a:r>
            <a:endParaRPr dirty="0"/>
          </a:p>
        </p:txBody>
      </p:sp>
      <p:sp>
        <p:nvSpPr>
          <p:cNvPr id="13" name="Text Placeholder 12"/>
          <p:cNvSpPr>
            <a:spLocks noGrp="1"/>
          </p:cNvSpPr>
          <p:nvPr>
            <p:ph type="body" sz="quarter" idx="13" hasCustomPrompt="1"/>
          </p:nvPr>
        </p:nvSpPr>
        <p:spPr>
          <a:xfrm>
            <a:off x="531813" y="3429452"/>
            <a:ext cx="8763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4" name="Date Placeholder 3"/>
          <p:cNvSpPr>
            <a:spLocks noGrp="1"/>
          </p:cNvSpPr>
          <p:nvPr>
            <p:ph type="dt" sz="half" idx="10"/>
          </p:nvPr>
        </p:nvSpPr>
        <p:spPr/>
        <p:txBody>
          <a:bodyPr/>
          <a:lstStyle/>
          <a:p>
            <a:fld id="{AC03C238-009E-42F5-B551-3FF5510052A2}" type="datetime1">
              <a:rPr lang="en-US" smtClean="0"/>
              <a:pPr/>
              <a:t>10/11/18</a:t>
            </a:fld>
            <a:endParaRPr dirty="0"/>
          </a:p>
        </p:txBody>
      </p:sp>
      <p:sp>
        <p:nvSpPr>
          <p:cNvPr id="11" name="TextBox 10"/>
          <p:cNvSpPr txBox="1"/>
          <p:nvPr/>
        </p:nvSpPr>
        <p:spPr>
          <a:xfrm>
            <a:off x="5989647" y="6556248"/>
            <a:ext cx="2787651" cy="182880"/>
          </a:xfrm>
          <a:prstGeom prst="rect">
            <a:avLst/>
          </a:prstGeom>
          <a:noFill/>
        </p:spPr>
        <p:txBody>
          <a:bodyPr wrap="none" lIns="0" tIns="0" rIns="0" bIns="0" rtlCol="0" anchor="ctr" anchorCtr="0">
            <a:noAutofit/>
          </a:bodyPr>
          <a:lstStyle/>
          <a:p>
            <a:r>
              <a:rPr sz="800" dirty="0">
                <a:solidFill>
                  <a:schemeClr val="tx1">
                    <a:lumMod val="60000"/>
                    <a:lumOff val="40000"/>
                  </a:schemeClr>
                </a:solidFill>
              </a:rPr>
              <a:t>Copyright © 2014 Oracle and/or its affiliates. All rights reserved.  |</a:t>
            </a:r>
          </a:p>
        </p:txBody>
      </p:sp>
      <p:sp>
        <p:nvSpPr>
          <p:cNvPr id="5" name="Footer Placeholder 4"/>
          <p:cNvSpPr>
            <a:spLocks noGrp="1"/>
          </p:cNvSpPr>
          <p:nvPr>
            <p:ph type="ftr" sz="quarter" idx="11"/>
          </p:nvPr>
        </p:nvSpPr>
        <p:spPr/>
        <p:txBody>
          <a:bodyPr/>
          <a:lstStyle/>
          <a:p>
            <a:r>
              <a:rPr lang="en-US"/>
              <a:t>Oracle Confidential – Internal</a:t>
            </a:r>
            <a:endParaRPr dirty="0"/>
          </a:p>
        </p:txBody>
      </p:sp>
      <p:sp>
        <p:nvSpPr>
          <p:cNvPr id="6" name="Slide Number Placeholder 5"/>
          <p:cNvSpPr>
            <a:spLocks noGrp="1"/>
          </p:cNvSpPr>
          <p:nvPr>
            <p:ph type="sldNum" sz="quarter" idx="12"/>
          </p:nvPr>
        </p:nvSpPr>
        <p:spPr>
          <a:xfrm>
            <a:off x="11276012" y="6934200"/>
            <a:ext cx="381661" cy="182880"/>
          </a:xfrm>
        </p:spPr>
        <p:txBody>
          <a:bodyPr/>
          <a:lstStyle>
            <a:lvl1pPr>
              <a:defRPr>
                <a:solidFill>
                  <a:srgbClr val="BCC0C4"/>
                </a:solidFill>
              </a:defRPr>
            </a:lvl1pPr>
          </a:lstStyle>
          <a:p>
            <a:fld id="{C51EAA63-D034-42AE-91FA-B13B9518C7BE}" type="slidenum">
              <a:rPr/>
              <a:pPr/>
              <a:t>‹#›</a:t>
            </a:fld>
            <a:endParaRPr dirty="0"/>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a:endParaRPr dirty="0"/>
          </a:p>
        </p:txBody>
      </p:sp>
      <p:sp>
        <p:nvSpPr>
          <p:cNvPr id="21" name="Text Placeholder 12"/>
          <p:cNvSpPr>
            <a:spLocks noGrp="1"/>
          </p:cNvSpPr>
          <p:nvPr>
            <p:ph type="body" sz="quarter" idx="15" hasCustomPrompt="1"/>
          </p:nvPr>
        </p:nvSpPr>
        <p:spPr>
          <a:xfrm>
            <a:off x="9904412" y="228600"/>
            <a:ext cx="1676401" cy="228600"/>
          </a:xfrm>
        </p:spPr>
        <p:txBody>
          <a:bodyPr anchor="b">
            <a:normAutofit/>
          </a:bodyPr>
          <a:lstStyle>
            <a:lvl1pPr marL="1588" indent="0" algn="ctr">
              <a:spcBef>
                <a:spcPts val="0"/>
              </a:spcBef>
              <a:buFontTx/>
              <a:buNone/>
              <a:defRPr sz="15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pic>
        <p:nvPicPr>
          <p:cNvPr id="14"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21" y="6263640"/>
            <a:ext cx="1622861" cy="594360"/>
          </a:xfrm>
          <a:prstGeom prst="rect">
            <a:avLst/>
          </a:prstGeom>
        </p:spPr>
      </p:pic>
    </p:spTree>
    <p:extLst>
      <p:ext uri="{BB962C8B-B14F-4D97-AF65-F5344CB8AC3E}">
        <p14:creationId xmlns:p14="http://schemas.microsoft.com/office/powerpoint/2010/main" val="3063780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471838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and 2 Logos">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a:endParaRPr dirty="0"/>
          </a:p>
        </p:txBody>
      </p:sp>
      <p:sp>
        <p:nvSpPr>
          <p:cNvPr id="2" name="Title 1"/>
          <p:cNvSpPr>
            <a:spLocks noGrp="1"/>
          </p:cNvSpPr>
          <p:nvPr>
            <p:ph type="ctrTitle"/>
          </p:nvPr>
        </p:nvSpPr>
        <p:spPr>
          <a:xfrm>
            <a:off x="531813" y="739785"/>
            <a:ext cx="8763000" cy="1470025"/>
          </a:xfrm>
        </p:spPr>
        <p:txBody>
          <a:bodyPr/>
          <a:lstStyle>
            <a:lvl1pPr>
              <a:lnSpc>
                <a:spcPct val="80000"/>
              </a:lnSpc>
              <a:defRPr sz="4800"/>
            </a:lvl1pPr>
          </a:lstStyle>
          <a:p>
            <a:r>
              <a:rPr lang="en-US"/>
              <a:t>Click to edit Master title style</a:t>
            </a:r>
            <a:endParaRPr dirty="0"/>
          </a:p>
        </p:txBody>
      </p:sp>
      <p:sp>
        <p:nvSpPr>
          <p:cNvPr id="3" name="Subtitle 2"/>
          <p:cNvSpPr>
            <a:spLocks noGrp="1"/>
          </p:cNvSpPr>
          <p:nvPr>
            <p:ph type="subTitle" idx="1"/>
          </p:nvPr>
        </p:nvSpPr>
        <p:spPr>
          <a:xfrm>
            <a:off x="531763" y="2286000"/>
            <a:ext cx="8764141" cy="914400"/>
          </a:xfrm>
        </p:spPr>
        <p:txBody>
          <a:bodyPr>
            <a:noAutofit/>
          </a:bodyPr>
          <a:lstStyle>
            <a:lvl1pPr marL="0" indent="0" algn="l">
              <a:spcBef>
                <a:spcPts val="0"/>
              </a:spcBef>
              <a:buNone/>
              <a:defRPr sz="2400" b="1">
                <a:solidFill>
                  <a:schemeClr val="tx1"/>
                </a:solidFill>
              </a:defRPr>
            </a:lvl1pPr>
            <a:lvl2pPr marL="457061" indent="0" algn="ctr">
              <a:buNone/>
              <a:defRPr>
                <a:solidFill>
                  <a:schemeClr val="tx1">
                    <a:tint val="75000"/>
                  </a:schemeClr>
                </a:solidFill>
              </a:defRPr>
            </a:lvl2pPr>
            <a:lvl3pPr marL="914133" indent="0" algn="ctr">
              <a:buNone/>
              <a:defRPr>
                <a:solidFill>
                  <a:schemeClr val="tx1">
                    <a:tint val="75000"/>
                  </a:schemeClr>
                </a:solidFill>
              </a:defRPr>
            </a:lvl3pPr>
            <a:lvl4pPr marL="1371199" indent="0" algn="ctr">
              <a:buNone/>
              <a:defRPr>
                <a:solidFill>
                  <a:schemeClr val="tx1">
                    <a:tint val="75000"/>
                  </a:schemeClr>
                </a:solidFill>
              </a:defRPr>
            </a:lvl4pPr>
            <a:lvl5pPr marL="1828268" indent="0" algn="ctr">
              <a:buNone/>
              <a:defRPr>
                <a:solidFill>
                  <a:schemeClr val="tx1">
                    <a:tint val="75000"/>
                  </a:schemeClr>
                </a:solidFill>
              </a:defRPr>
            </a:lvl5pPr>
            <a:lvl6pPr marL="2285329" indent="0" algn="ctr">
              <a:buNone/>
              <a:defRPr>
                <a:solidFill>
                  <a:schemeClr val="tx1">
                    <a:tint val="75000"/>
                  </a:schemeClr>
                </a:solidFill>
              </a:defRPr>
            </a:lvl6pPr>
            <a:lvl7pPr marL="2742401" indent="0" algn="ctr">
              <a:buNone/>
              <a:defRPr>
                <a:solidFill>
                  <a:schemeClr val="tx1">
                    <a:tint val="75000"/>
                  </a:schemeClr>
                </a:solidFill>
              </a:defRPr>
            </a:lvl7pPr>
            <a:lvl8pPr marL="3199467" indent="0" algn="ctr">
              <a:buNone/>
              <a:defRPr>
                <a:solidFill>
                  <a:schemeClr val="tx1">
                    <a:tint val="75000"/>
                  </a:schemeClr>
                </a:solidFill>
              </a:defRPr>
            </a:lvl8pPr>
            <a:lvl9pPr marL="3656536" indent="0" algn="ctr">
              <a:buNone/>
              <a:defRPr>
                <a:solidFill>
                  <a:schemeClr val="tx1">
                    <a:tint val="75000"/>
                  </a:schemeClr>
                </a:solidFill>
              </a:defRPr>
            </a:lvl9pPr>
          </a:lstStyle>
          <a:p>
            <a:r>
              <a:rPr lang="en-US"/>
              <a:t>Click to edit Master subtitle style</a:t>
            </a:r>
            <a:endParaRPr dirty="0"/>
          </a:p>
        </p:txBody>
      </p:sp>
      <p:sp>
        <p:nvSpPr>
          <p:cNvPr id="13" name="Text Placeholder 12"/>
          <p:cNvSpPr>
            <a:spLocks noGrp="1"/>
          </p:cNvSpPr>
          <p:nvPr>
            <p:ph type="body" sz="quarter" idx="13" hasCustomPrompt="1"/>
          </p:nvPr>
        </p:nvSpPr>
        <p:spPr>
          <a:xfrm>
            <a:off x="531813" y="3429452"/>
            <a:ext cx="8763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4" name="Date Placeholder 3"/>
          <p:cNvSpPr>
            <a:spLocks noGrp="1"/>
          </p:cNvSpPr>
          <p:nvPr>
            <p:ph type="dt" sz="half" idx="10"/>
          </p:nvPr>
        </p:nvSpPr>
        <p:spPr/>
        <p:txBody>
          <a:bodyPr/>
          <a:lstStyle/>
          <a:p>
            <a:fld id="{BC2EEB87-0B4D-4194-9DF7-F67F369BAB99}" type="datetime1">
              <a:rPr lang="en-US" smtClean="0"/>
              <a:pPr/>
              <a:t>10/11/18</a:t>
            </a:fld>
            <a:endParaRPr dirty="0"/>
          </a:p>
        </p:txBody>
      </p:sp>
      <p:sp>
        <p:nvSpPr>
          <p:cNvPr id="11" name="TextBox 10"/>
          <p:cNvSpPr txBox="1"/>
          <p:nvPr/>
        </p:nvSpPr>
        <p:spPr>
          <a:xfrm>
            <a:off x="5989647" y="6556248"/>
            <a:ext cx="2787651" cy="182880"/>
          </a:xfrm>
          <a:prstGeom prst="rect">
            <a:avLst/>
          </a:prstGeom>
          <a:noFill/>
        </p:spPr>
        <p:txBody>
          <a:bodyPr wrap="none" lIns="0" tIns="0" rIns="0" bIns="0" rtlCol="0" anchor="ctr" anchorCtr="0">
            <a:noAutofit/>
          </a:bodyPr>
          <a:lstStyle/>
          <a:p>
            <a:r>
              <a:rPr sz="800" dirty="0">
                <a:solidFill>
                  <a:schemeClr val="tx1">
                    <a:lumMod val="60000"/>
                    <a:lumOff val="40000"/>
                  </a:schemeClr>
                </a:solidFill>
              </a:rPr>
              <a:t>Copyright © 2014 Oracle and/or its affiliates. All rights reserved.  |</a:t>
            </a:r>
          </a:p>
        </p:txBody>
      </p:sp>
      <p:sp>
        <p:nvSpPr>
          <p:cNvPr id="5" name="Footer Placeholder 4"/>
          <p:cNvSpPr>
            <a:spLocks noGrp="1"/>
          </p:cNvSpPr>
          <p:nvPr>
            <p:ph type="ftr" sz="quarter" idx="11"/>
          </p:nvPr>
        </p:nvSpPr>
        <p:spPr/>
        <p:txBody>
          <a:bodyPr/>
          <a:lstStyle/>
          <a:p>
            <a:r>
              <a:rPr lang="en-US"/>
              <a:t>Oracle Confidential – Internal</a:t>
            </a:r>
            <a:endParaRPr dirty="0"/>
          </a:p>
        </p:txBody>
      </p:sp>
      <p:sp>
        <p:nvSpPr>
          <p:cNvPr id="6" name="Slide Number Placeholder 5"/>
          <p:cNvSpPr>
            <a:spLocks noGrp="1"/>
          </p:cNvSpPr>
          <p:nvPr>
            <p:ph type="sldNum" sz="quarter" idx="12"/>
          </p:nvPr>
        </p:nvSpPr>
        <p:spPr>
          <a:xfrm>
            <a:off x="11276012" y="6934200"/>
            <a:ext cx="381661" cy="182880"/>
          </a:xfrm>
        </p:spPr>
        <p:txBody>
          <a:bodyPr/>
          <a:lstStyle>
            <a:lvl1pPr>
              <a:defRPr>
                <a:solidFill>
                  <a:srgbClr val="BCC0C4"/>
                </a:solidFill>
              </a:defRPr>
            </a:lvl1pPr>
          </a:lstStyle>
          <a:p>
            <a:fld id="{C51EAA63-D034-42AE-91FA-B13B9518C7BE}" type="slidenum">
              <a:rPr/>
              <a:pPr/>
              <a:t>‹#›</a:t>
            </a:fld>
            <a:endParaRPr dirty="0"/>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a:endParaRPr dirty="0"/>
          </a:p>
        </p:txBody>
      </p:sp>
      <p:sp>
        <p:nvSpPr>
          <p:cNvPr id="21" name="Text Placeholder 12"/>
          <p:cNvSpPr>
            <a:spLocks noGrp="1"/>
          </p:cNvSpPr>
          <p:nvPr>
            <p:ph type="body" sz="quarter" idx="15" hasCustomPrompt="1"/>
          </p:nvPr>
        </p:nvSpPr>
        <p:spPr>
          <a:xfrm>
            <a:off x="9904412" y="228600"/>
            <a:ext cx="1676401" cy="228600"/>
          </a:xfrm>
        </p:spPr>
        <p:txBody>
          <a:bodyPr anchor="b">
            <a:normAutofit/>
          </a:bodyPr>
          <a:lstStyle>
            <a:lvl1pPr marL="1588" indent="0" algn="ctr">
              <a:spcBef>
                <a:spcPts val="0"/>
              </a:spcBef>
              <a:buFontTx/>
              <a:buNone/>
              <a:defRPr sz="15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pic>
        <p:nvPicPr>
          <p:cNvPr id="14"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21" y="6263640"/>
            <a:ext cx="1622861" cy="594360"/>
          </a:xfrm>
          <a:prstGeom prst="rect">
            <a:avLst/>
          </a:prstGeom>
        </p:spPr>
      </p:pic>
      <p:sp>
        <p:nvSpPr>
          <p:cNvPr id="15" name="Rectangle 14"/>
          <p:cNvSpPr/>
          <p:nvPr userDrawn="1"/>
        </p:nvSpPr>
        <p:spPr>
          <a:xfrm>
            <a:off x="9823444"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a:p>
        </p:txBody>
      </p:sp>
    </p:spTree>
    <p:extLst>
      <p:ext uri="{BB962C8B-B14F-4D97-AF65-F5344CB8AC3E}">
        <p14:creationId xmlns:p14="http://schemas.microsoft.com/office/powerpoint/2010/main" val="1416678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a:xfrm>
            <a:off x="531154" y="1524001"/>
            <a:ext cx="11126522"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E32AADB4-8CC5-4432-8E6E-11AA66276EE1}" type="datetime1">
              <a:rPr lang="en-US" smtClean="0"/>
              <a:pPr/>
              <a:t>10/11/18</a:t>
            </a:fld>
            <a:endParaRPr dirty="0"/>
          </a:p>
        </p:txBody>
      </p:sp>
      <p:sp>
        <p:nvSpPr>
          <p:cNvPr id="5" name="Footer Placeholder 4"/>
          <p:cNvSpPr>
            <a:spLocks noGrp="1"/>
          </p:cNvSpPr>
          <p:nvPr>
            <p:ph type="ftr" sz="quarter" idx="11"/>
          </p:nvPr>
        </p:nvSpPr>
        <p:spPr/>
        <p:txBody>
          <a:bodyPr/>
          <a:lstStyle/>
          <a:p>
            <a:r>
              <a:rPr lang="en-US"/>
              <a:t>Oracle Confidential – Internal</a:t>
            </a:r>
            <a:endParaRPr dirty="0"/>
          </a:p>
        </p:txBody>
      </p:sp>
      <p:sp>
        <p:nvSpPr>
          <p:cNvPr id="6" name="Slide Number Placeholder 5"/>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20752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7" name="Text Placeholder 12"/>
          <p:cNvSpPr>
            <a:spLocks noGrp="1"/>
          </p:cNvSpPr>
          <p:nvPr>
            <p:ph type="body" sz="quarter" idx="13" hasCustomPrompt="1"/>
          </p:nvPr>
        </p:nvSpPr>
        <p:spPr>
          <a:xfrm>
            <a:off x="531822"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3" name="Content Placeholder 2"/>
          <p:cNvSpPr>
            <a:spLocks noGrp="1"/>
          </p:cNvSpPr>
          <p:nvPr>
            <p:ph idx="1"/>
          </p:nvPr>
        </p:nvSpPr>
        <p:spPr>
          <a:xfrm>
            <a:off x="531154" y="1981200"/>
            <a:ext cx="11126522"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AC6C2292-EC48-44FF-B2B8-B80D08CCE432}" type="datetime1">
              <a:rPr lang="en-US" smtClean="0"/>
              <a:pPr/>
              <a:t>10/11/18</a:t>
            </a:fld>
            <a:endParaRPr dirty="0"/>
          </a:p>
        </p:txBody>
      </p:sp>
      <p:sp>
        <p:nvSpPr>
          <p:cNvPr id="5" name="Footer Placeholder 4"/>
          <p:cNvSpPr>
            <a:spLocks noGrp="1"/>
          </p:cNvSpPr>
          <p:nvPr>
            <p:ph type="ftr" sz="quarter" idx="11"/>
          </p:nvPr>
        </p:nvSpPr>
        <p:spPr/>
        <p:txBody>
          <a:bodyPr/>
          <a:lstStyle/>
          <a:p>
            <a:r>
              <a:rPr lang="en-US"/>
              <a:t>Oracle Confidential – Internal</a:t>
            </a:r>
            <a:endParaRPr dirty="0"/>
          </a:p>
        </p:txBody>
      </p:sp>
      <p:sp>
        <p:nvSpPr>
          <p:cNvPr id="6" name="Slide Number Placeholder 5"/>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337176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dirty="0"/>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noAutofit/>
          </a:bodyPr>
          <a:lstStyle/>
          <a:p>
            <a:fld id="{F626EFBE-FA5A-422C-B291-3DC23BFFCD30}" type="datetime1">
              <a:rPr lang="en-US" smtClean="0"/>
              <a:pPr/>
              <a:t>10/11/18</a:t>
            </a:fld>
            <a:endParaRPr dirty="0"/>
          </a:p>
        </p:txBody>
      </p:sp>
      <p:sp>
        <p:nvSpPr>
          <p:cNvPr id="5" name="Footer Placeholder 4"/>
          <p:cNvSpPr>
            <a:spLocks noGrp="1"/>
          </p:cNvSpPr>
          <p:nvPr>
            <p:ph type="ftr" sz="quarter" idx="11"/>
          </p:nvPr>
        </p:nvSpPr>
        <p:spPr/>
        <p:txBody>
          <a:bodyPr>
            <a:noAutofit/>
          </a:bodyPr>
          <a:lstStyle/>
          <a:p>
            <a:r>
              <a:rPr lang="en-US"/>
              <a:t>Oracle Confidential – Internal</a:t>
            </a:r>
            <a:endParaRPr dirty="0"/>
          </a:p>
        </p:txBody>
      </p:sp>
      <p:sp>
        <p:nvSpPr>
          <p:cNvPr id="6" name="Slide Number Placeholder 5"/>
          <p:cNvSpPr>
            <a:spLocks noGrp="1"/>
          </p:cNvSpPr>
          <p:nvPr>
            <p:ph type="sldNum" sz="quarter" idx="12"/>
          </p:nvPr>
        </p:nvSpPr>
        <p:spPr/>
        <p:txBody>
          <a:bodyPr>
            <a:noAutofit/>
          </a:bodyPr>
          <a:lstStyle/>
          <a:p>
            <a:fld id="{C51EAA63-D034-42AE-91FA-B13B9518C7BE}" type="slidenum">
              <a:rPr/>
              <a:pPr/>
              <a:t>‹#›</a:t>
            </a:fld>
            <a:endParaRPr dirty="0"/>
          </a:p>
        </p:txBody>
      </p:sp>
    </p:spTree>
    <p:extLst>
      <p:ext uri="{BB962C8B-B14F-4D97-AF65-F5344CB8AC3E}">
        <p14:creationId xmlns:p14="http://schemas.microsoft.com/office/powerpoint/2010/main" val="6812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22" y="2600324"/>
            <a:ext cx="11125199" cy="1371600"/>
          </a:xfrm>
        </p:spPr>
        <p:txBody>
          <a:bodyPr anchor="b"/>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531822" y="4038599"/>
            <a:ext cx="11125199" cy="914400"/>
          </a:xfrm>
        </p:spPr>
        <p:txBody>
          <a:bodyPr anchor="t">
            <a:noAutofit/>
          </a:bodyPr>
          <a:lstStyle>
            <a:lvl1pPr marL="0" indent="0">
              <a:spcBef>
                <a:spcPts val="0"/>
              </a:spcBef>
              <a:buNone/>
              <a:defRPr sz="2400" b="1">
                <a:solidFill>
                  <a:schemeClr val="tx1"/>
                </a:solidFill>
              </a:defRPr>
            </a:lvl1pPr>
            <a:lvl2pPr marL="457061" indent="0">
              <a:buNone/>
              <a:defRPr sz="1900">
                <a:solidFill>
                  <a:schemeClr val="tx1">
                    <a:tint val="75000"/>
                  </a:schemeClr>
                </a:solidFill>
              </a:defRPr>
            </a:lvl2pPr>
            <a:lvl3pPr marL="914133" indent="0">
              <a:buNone/>
              <a:defRPr sz="1600">
                <a:solidFill>
                  <a:schemeClr val="tx1">
                    <a:tint val="75000"/>
                  </a:schemeClr>
                </a:solidFill>
              </a:defRPr>
            </a:lvl3pPr>
            <a:lvl4pPr marL="1371199" indent="0">
              <a:buNone/>
              <a:defRPr sz="1500">
                <a:solidFill>
                  <a:schemeClr val="tx1">
                    <a:tint val="75000"/>
                  </a:schemeClr>
                </a:solidFill>
              </a:defRPr>
            </a:lvl4pPr>
            <a:lvl5pPr marL="1828268" indent="0">
              <a:buNone/>
              <a:defRPr sz="1500">
                <a:solidFill>
                  <a:schemeClr val="tx1">
                    <a:tint val="75000"/>
                  </a:schemeClr>
                </a:solidFill>
              </a:defRPr>
            </a:lvl5pPr>
            <a:lvl6pPr marL="2285329" indent="0">
              <a:buNone/>
              <a:defRPr sz="1500">
                <a:solidFill>
                  <a:schemeClr val="tx1">
                    <a:tint val="75000"/>
                  </a:schemeClr>
                </a:solidFill>
              </a:defRPr>
            </a:lvl6pPr>
            <a:lvl7pPr marL="2742401" indent="0">
              <a:buNone/>
              <a:defRPr sz="1500">
                <a:solidFill>
                  <a:schemeClr val="tx1">
                    <a:tint val="75000"/>
                  </a:schemeClr>
                </a:solidFill>
              </a:defRPr>
            </a:lvl7pPr>
            <a:lvl8pPr marL="3199467" indent="0">
              <a:buNone/>
              <a:defRPr sz="1500">
                <a:solidFill>
                  <a:schemeClr val="tx1">
                    <a:tint val="75000"/>
                  </a:schemeClr>
                </a:solidFill>
              </a:defRPr>
            </a:lvl8pPr>
            <a:lvl9pPr marL="3656536"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567E57-E95C-453D-A52D-C3910565454E}" type="datetime1">
              <a:rPr lang="en-US" smtClean="0"/>
              <a:pPr/>
              <a:t>10/11/18</a:t>
            </a:fld>
            <a:endParaRPr dirty="0"/>
          </a:p>
        </p:txBody>
      </p:sp>
      <p:sp>
        <p:nvSpPr>
          <p:cNvPr id="5" name="Footer Placeholder 4"/>
          <p:cNvSpPr>
            <a:spLocks noGrp="1"/>
          </p:cNvSpPr>
          <p:nvPr>
            <p:ph type="ftr" sz="quarter" idx="11"/>
          </p:nvPr>
        </p:nvSpPr>
        <p:spPr/>
        <p:txBody>
          <a:bodyPr/>
          <a:lstStyle/>
          <a:p>
            <a:r>
              <a:rPr lang="en-US"/>
              <a:t>Oracle Confidential – Internal</a:t>
            </a:r>
            <a:endParaRPr dirty="0"/>
          </a:p>
        </p:txBody>
      </p:sp>
      <p:sp>
        <p:nvSpPr>
          <p:cNvPr id="6" name="Slide Number Placeholder 5"/>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15138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Border"/>
          <p:cNvGrpSpPr/>
          <p:nvPr/>
        </p:nvGrpSpPr>
        <p:grpSpPr>
          <a:xfrm>
            <a:off x="-285" y="0"/>
            <a:ext cx="12189400" cy="6858000"/>
            <a:chOff x="-287" y="0"/>
            <a:chExt cx="12189399" cy="6858000"/>
          </a:xfrm>
        </p:grpSpPr>
        <p:sp>
          <p:nvSpPr>
            <p:cNvPr id="8" name="Rectangle 7"/>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9" name="Rectangle 8"/>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pic>
        <p:nvPicPr>
          <p:cNvPr id="19" name="Oracle red badge logo" descr="Oracle logo in white on red staging background"/>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bwMode="ltGray">
          <a:xfrm>
            <a:off x="531821" y="6263640"/>
            <a:ext cx="1622861" cy="594360"/>
          </a:xfrm>
          <a:prstGeom prst="rect">
            <a:avLst/>
          </a:prstGeom>
        </p:spPr>
      </p:pic>
      <p:sp>
        <p:nvSpPr>
          <p:cNvPr id="2" name="Title Placeholder 1"/>
          <p:cNvSpPr>
            <a:spLocks noGrp="1"/>
          </p:cNvSpPr>
          <p:nvPr>
            <p:ph type="title"/>
          </p:nvPr>
        </p:nvSpPr>
        <p:spPr>
          <a:xfrm>
            <a:off x="531821" y="406400"/>
            <a:ext cx="11125199" cy="889000"/>
          </a:xfrm>
          <a:prstGeom prst="rect">
            <a:avLst/>
          </a:prstGeom>
        </p:spPr>
        <p:txBody>
          <a:bodyPr vert="horz" lIns="0" tIns="0" rIns="0" bIns="0" rtlCol="0" anchor="b">
            <a:noAutofit/>
          </a:bodyPr>
          <a:lstStyle/>
          <a:p>
            <a:r>
              <a:rPr lang="en-US"/>
              <a:t>Click to edit Master title style</a:t>
            </a:r>
            <a:endParaRPr dirty="0"/>
          </a:p>
        </p:txBody>
      </p:sp>
      <p:sp>
        <p:nvSpPr>
          <p:cNvPr id="3" name="Text Placeholder 2"/>
          <p:cNvSpPr>
            <a:spLocks noGrp="1"/>
          </p:cNvSpPr>
          <p:nvPr>
            <p:ph type="body" idx="1"/>
          </p:nvPr>
        </p:nvSpPr>
        <p:spPr>
          <a:xfrm>
            <a:off x="531154" y="1524001"/>
            <a:ext cx="11126522" cy="44196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63214" y="6556248"/>
            <a:ext cx="1226398" cy="182880"/>
          </a:xfrm>
          <a:prstGeom prst="rect">
            <a:avLst/>
          </a:prstGeom>
        </p:spPr>
        <p:txBody>
          <a:bodyPr vert="horz" wrap="none" lIns="0" tIns="0" rIns="0" bIns="0" rtlCol="0" anchor="ctr"/>
          <a:lstStyle>
            <a:lvl1pPr algn="r">
              <a:defRPr sz="800">
                <a:solidFill>
                  <a:schemeClr val="tx1">
                    <a:lumMod val="60000"/>
                    <a:lumOff val="40000"/>
                  </a:schemeClr>
                </a:solidFill>
              </a:defRPr>
            </a:lvl1pPr>
          </a:lstStyle>
          <a:p>
            <a:fld id="{3E6494E1-7CC6-41F0-8FD1-4D0D10E34654}" type="datetime1">
              <a:rPr lang="en-US" smtClean="0"/>
              <a:pPr/>
              <a:t>10/11/18</a:t>
            </a:fld>
            <a:endParaRPr dirty="0"/>
          </a:p>
        </p:txBody>
      </p:sp>
      <p:sp>
        <p:nvSpPr>
          <p:cNvPr id="15" name="TextBox 14"/>
          <p:cNvSpPr txBox="1"/>
          <p:nvPr/>
        </p:nvSpPr>
        <p:spPr>
          <a:xfrm>
            <a:off x="5989647" y="6556248"/>
            <a:ext cx="2787651" cy="182880"/>
          </a:xfrm>
          <a:prstGeom prst="rect">
            <a:avLst/>
          </a:prstGeom>
          <a:noFill/>
        </p:spPr>
        <p:txBody>
          <a:bodyPr wrap="none" lIns="0" tIns="0" rIns="0" bIns="0" rtlCol="0" anchor="ctr" anchorCtr="0">
            <a:noAutofit/>
          </a:bodyPr>
          <a:lstStyle/>
          <a:p>
            <a:r>
              <a:rPr sz="800" dirty="0">
                <a:solidFill>
                  <a:schemeClr val="tx1">
                    <a:lumMod val="60000"/>
                    <a:lumOff val="40000"/>
                  </a:schemeClr>
                </a:solidFill>
              </a:rPr>
              <a:t>Copyright © 201</a:t>
            </a:r>
            <a:r>
              <a:rPr lang="de-DE" sz="800" dirty="0">
                <a:solidFill>
                  <a:schemeClr val="tx1">
                    <a:lumMod val="60000"/>
                    <a:lumOff val="40000"/>
                  </a:schemeClr>
                </a:solidFill>
              </a:rPr>
              <a:t>8</a:t>
            </a:r>
            <a:r>
              <a:rPr sz="800" dirty="0">
                <a:solidFill>
                  <a:schemeClr val="tx1">
                    <a:lumMod val="60000"/>
                    <a:lumOff val="40000"/>
                  </a:schemeClr>
                </a:solidFill>
              </a:rPr>
              <a:t> Oracle and/or its affiliates. All rights reserved.  |</a:t>
            </a:r>
          </a:p>
        </p:txBody>
      </p:sp>
      <p:sp>
        <p:nvSpPr>
          <p:cNvPr id="5" name="Footer Placeholder 4"/>
          <p:cNvSpPr>
            <a:spLocks noGrp="1"/>
          </p:cNvSpPr>
          <p:nvPr>
            <p:ph type="ftr" sz="quarter" idx="3"/>
          </p:nvPr>
        </p:nvSpPr>
        <p:spPr>
          <a:xfrm>
            <a:off x="8777290" y="6556248"/>
            <a:ext cx="2498722" cy="182880"/>
          </a:xfrm>
          <a:prstGeom prst="rect">
            <a:avLst/>
          </a:prstGeom>
        </p:spPr>
        <p:txBody>
          <a:bodyPr vert="horz" wrap="none" lIns="0" tIns="0" rIns="0" bIns="0" rtlCol="0" anchor="ctr"/>
          <a:lstStyle>
            <a:lvl1pPr algn="l">
              <a:defRPr sz="800">
                <a:solidFill>
                  <a:schemeClr val="tx1">
                    <a:lumMod val="60000"/>
                    <a:lumOff val="40000"/>
                  </a:schemeClr>
                </a:solidFill>
              </a:defRPr>
            </a:lvl1pPr>
          </a:lstStyle>
          <a:p>
            <a:r>
              <a:rPr dirty="0"/>
              <a:t>Oracle Confidential – Internal</a:t>
            </a:r>
          </a:p>
        </p:txBody>
      </p:sp>
      <p:sp>
        <p:nvSpPr>
          <p:cNvPr id="6" name="Slide Number Placeholder 5"/>
          <p:cNvSpPr>
            <a:spLocks noGrp="1"/>
          </p:cNvSpPr>
          <p:nvPr>
            <p:ph type="sldNum" sz="quarter" idx="4"/>
          </p:nvPr>
        </p:nvSpPr>
        <p:spPr>
          <a:xfrm>
            <a:off x="11276012" y="6556248"/>
            <a:ext cx="381661" cy="182880"/>
          </a:xfrm>
          <a:prstGeom prst="rect">
            <a:avLst/>
          </a:prstGeom>
        </p:spPr>
        <p:txBody>
          <a:bodyPr vert="horz" wrap="none" lIns="0" tIns="0" rIns="0" bIns="0" rtlCol="0" anchor="ctr"/>
          <a:lstStyle>
            <a:lvl1pPr algn="r">
              <a:defRPr sz="800">
                <a:solidFill>
                  <a:schemeClr val="tx1">
                    <a:lumMod val="60000"/>
                    <a:lumOff val="40000"/>
                  </a:schemeClr>
                </a:solidFill>
              </a:defRPr>
            </a:lvl1pPr>
          </a:lstStyle>
          <a:p>
            <a:fld id="{C51EAA63-D034-42AE-91FA-B13B9518C7BE}" type="slidenum">
              <a:rPr/>
              <a:pPr/>
              <a:t>‹#›</a:t>
            </a:fld>
            <a:endParaRPr dirty="0"/>
          </a:p>
        </p:txBody>
      </p:sp>
    </p:spTree>
    <p:extLst>
      <p:ext uri="{BB962C8B-B14F-4D97-AF65-F5344CB8AC3E}">
        <p14:creationId xmlns:p14="http://schemas.microsoft.com/office/powerpoint/2010/main" val="319306202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2" r:id="rId3"/>
    <p:sldLayoutId id="2147483689" r:id="rId4"/>
    <p:sldLayoutId id="2147483693" r:id="rId5"/>
    <p:sldLayoutId id="2147483650" r:id="rId6"/>
    <p:sldLayoutId id="2147483663" r:id="rId7"/>
    <p:sldLayoutId id="2147483686" r:id="rId8"/>
    <p:sldLayoutId id="2147483651" r:id="rId9"/>
    <p:sldLayoutId id="2147483665" r:id="rId10"/>
    <p:sldLayoutId id="2147483669" r:id="rId11"/>
    <p:sldLayoutId id="2147483692" r:id="rId12"/>
    <p:sldLayoutId id="2147483683" r:id="rId13"/>
    <p:sldLayoutId id="2147483670" r:id="rId14"/>
    <p:sldLayoutId id="2147483652" r:id="rId15"/>
    <p:sldLayoutId id="2147483671" r:id="rId16"/>
    <p:sldLayoutId id="2147483672" r:id="rId17"/>
    <p:sldLayoutId id="2147483679" r:id="rId18"/>
    <p:sldLayoutId id="2147483685" r:id="rId19"/>
    <p:sldLayoutId id="2147483688" r:id="rId20"/>
    <p:sldLayoutId id="2147483654" r:id="rId21"/>
    <p:sldLayoutId id="2147483666" r:id="rId22"/>
    <p:sldLayoutId id="2147483655" r:id="rId23"/>
    <p:sldLayoutId id="2147483656" r:id="rId24"/>
    <p:sldLayoutId id="2147483657" r:id="rId25"/>
    <p:sldLayoutId id="2147483673" r:id="rId26"/>
    <p:sldLayoutId id="2147483674" r:id="rId27"/>
    <p:sldLayoutId id="2147483682" r:id="rId28"/>
    <p:sldLayoutId id="2147483684" r:id="rId29"/>
    <p:sldLayoutId id="2147483690" r:id="rId30"/>
    <p:sldLayoutId id="2147483691" r:id="rId31"/>
    <p:sldLayoutId id="2147483668" r:id="rId32"/>
    <p:sldLayoutId id="2147483675" r:id="rId33"/>
    <p:sldLayoutId id="2147483676" r:id="rId34"/>
    <p:sldLayoutId id="2147483696" r:id="rId35"/>
    <p:sldLayoutId id="2147483667" r:id="rId36"/>
    <p:sldLayoutId id="2147483661" r:id="rId37"/>
    <p:sldLayoutId id="2147483687" r:id="rId38"/>
    <p:sldLayoutId id="2147483659" r:id="rId39"/>
    <p:sldLayoutId id="2147483697"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33"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535" indent="-228535" algn="l" defTabSz="914133"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779" indent="-228535" algn="l" defTabSz="914133"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305" indent="-182824" algn="l" defTabSz="914133"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59840" indent="-182824" algn="l" defTabSz="914133" rtl="0" eaLnBrk="1" latinLnBrk="0" hangingPunct="1">
        <a:lnSpc>
          <a:spcPct val="90000"/>
        </a:lnSpc>
        <a:spcBef>
          <a:spcPts val="600"/>
        </a:spcBef>
        <a:buClr>
          <a:schemeClr val="tx1">
            <a:lumMod val="60000"/>
            <a:lumOff val="40000"/>
          </a:schemeClr>
        </a:buClr>
        <a:buFont typeface="Arial" panose="020B0604020202020204" pitchFamily="34" charset="0"/>
        <a:buChar char="–"/>
        <a:defRPr sz="1900" kern="1200">
          <a:solidFill>
            <a:schemeClr val="tx1"/>
          </a:solidFill>
          <a:latin typeface="+mn-lt"/>
          <a:ea typeface="+mn-ea"/>
          <a:cs typeface="+mn-cs"/>
        </a:defRPr>
      </a:lvl4pPr>
      <a:lvl5pPr marL="1188375" indent="-182824" algn="l" defTabSz="914133"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6901" indent="-182824" algn="l" defTabSz="914133"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444" indent="-182824" algn="l" defTabSz="914133"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3973" indent="-182824" algn="l" defTabSz="914133"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2504" indent="-182824" algn="l" defTabSz="914133"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133" rtl="0" eaLnBrk="1" latinLnBrk="0" hangingPunct="1">
        <a:defRPr sz="1900" kern="1200">
          <a:solidFill>
            <a:schemeClr val="tx1"/>
          </a:solidFill>
          <a:latin typeface="+mn-lt"/>
          <a:ea typeface="+mn-ea"/>
          <a:cs typeface="+mn-cs"/>
        </a:defRPr>
      </a:lvl1pPr>
      <a:lvl2pPr marL="457061" algn="l" defTabSz="914133" rtl="0" eaLnBrk="1" latinLnBrk="0" hangingPunct="1">
        <a:defRPr sz="1900" kern="1200">
          <a:solidFill>
            <a:schemeClr val="tx1"/>
          </a:solidFill>
          <a:latin typeface="+mn-lt"/>
          <a:ea typeface="+mn-ea"/>
          <a:cs typeface="+mn-cs"/>
        </a:defRPr>
      </a:lvl2pPr>
      <a:lvl3pPr marL="914133" algn="l" defTabSz="914133" rtl="0" eaLnBrk="1" latinLnBrk="0" hangingPunct="1">
        <a:defRPr sz="1900" kern="1200">
          <a:solidFill>
            <a:schemeClr val="tx1"/>
          </a:solidFill>
          <a:latin typeface="+mn-lt"/>
          <a:ea typeface="+mn-ea"/>
          <a:cs typeface="+mn-cs"/>
        </a:defRPr>
      </a:lvl3pPr>
      <a:lvl4pPr marL="1371199" algn="l" defTabSz="914133" rtl="0" eaLnBrk="1" latinLnBrk="0" hangingPunct="1">
        <a:defRPr sz="1900" kern="1200">
          <a:solidFill>
            <a:schemeClr val="tx1"/>
          </a:solidFill>
          <a:latin typeface="+mn-lt"/>
          <a:ea typeface="+mn-ea"/>
          <a:cs typeface="+mn-cs"/>
        </a:defRPr>
      </a:lvl4pPr>
      <a:lvl5pPr marL="1828268" algn="l" defTabSz="914133" rtl="0" eaLnBrk="1" latinLnBrk="0" hangingPunct="1">
        <a:defRPr sz="1900" kern="1200">
          <a:solidFill>
            <a:schemeClr val="tx1"/>
          </a:solidFill>
          <a:latin typeface="+mn-lt"/>
          <a:ea typeface="+mn-ea"/>
          <a:cs typeface="+mn-cs"/>
        </a:defRPr>
      </a:lvl5pPr>
      <a:lvl6pPr marL="2285329" algn="l" defTabSz="914133" rtl="0" eaLnBrk="1" latinLnBrk="0" hangingPunct="1">
        <a:defRPr sz="1900" kern="1200">
          <a:solidFill>
            <a:schemeClr val="tx1"/>
          </a:solidFill>
          <a:latin typeface="+mn-lt"/>
          <a:ea typeface="+mn-ea"/>
          <a:cs typeface="+mn-cs"/>
        </a:defRPr>
      </a:lvl6pPr>
      <a:lvl7pPr marL="2742401" algn="l" defTabSz="914133" rtl="0" eaLnBrk="1" latinLnBrk="0" hangingPunct="1">
        <a:defRPr sz="1900" kern="1200">
          <a:solidFill>
            <a:schemeClr val="tx1"/>
          </a:solidFill>
          <a:latin typeface="+mn-lt"/>
          <a:ea typeface="+mn-ea"/>
          <a:cs typeface="+mn-cs"/>
        </a:defRPr>
      </a:lvl7pPr>
      <a:lvl8pPr marL="3199467" algn="l" defTabSz="914133" rtl="0" eaLnBrk="1" latinLnBrk="0" hangingPunct="1">
        <a:defRPr sz="1900" kern="1200">
          <a:solidFill>
            <a:schemeClr val="tx1"/>
          </a:solidFill>
          <a:latin typeface="+mn-lt"/>
          <a:ea typeface="+mn-ea"/>
          <a:cs typeface="+mn-cs"/>
        </a:defRPr>
      </a:lvl8pPr>
      <a:lvl9pPr marL="3656536" algn="l" defTabSz="914133"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guide id="4"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49.tiff"/></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blogs.oracle.com/oraclespatial" TargetMode="External"/><Relationship Id="rId7" Type="http://schemas.openxmlformats.org/officeDocument/2006/relationships/image" Target="../media/image53.png"/><Relationship Id="rId2" Type="http://schemas.openxmlformats.org/officeDocument/2006/relationships/hyperlink" Target="http://www.oracle.com/goto/spatial" TargetMode="Externa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community.oracle.com/community/database/oracle-database-options/spatial"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0000"/>
            <a:lum/>
          </a:blip>
          <a:srcRect/>
          <a:stretch>
            <a:fillRect t="-3000" b="-3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531822" y="739785"/>
            <a:ext cx="10744189" cy="1470025"/>
          </a:xfrm>
        </p:spPr>
        <p:txBody>
          <a:bodyPr/>
          <a:lstStyle/>
          <a:p>
            <a:r>
              <a:rPr lang="en-US" sz="4400" dirty="0">
                <a:solidFill>
                  <a:schemeClr val="bg1"/>
                </a:solidFill>
                <a:ea typeface="ＭＳ Ｐゴシック" pitchFamily="34" charset="-128"/>
              </a:rPr>
              <a:t>Making Sense of Location: Tracking, Visualizing &amp; Analyzing Moving Objects in 2D, 3D &amp; 4D</a:t>
            </a:r>
            <a:endParaRPr lang="en-US" sz="4400" dirty="0">
              <a:solidFill>
                <a:schemeClr val="bg1"/>
              </a:solidFill>
            </a:endParaRPr>
          </a:p>
        </p:txBody>
      </p:sp>
      <p:sp>
        <p:nvSpPr>
          <p:cNvPr id="5" name="Subtitle 4"/>
          <p:cNvSpPr>
            <a:spLocks noGrp="1"/>
          </p:cNvSpPr>
          <p:nvPr>
            <p:ph type="subTitle" idx="1"/>
          </p:nvPr>
        </p:nvSpPr>
        <p:spPr/>
        <p:txBody>
          <a:bodyPr/>
          <a:lstStyle/>
          <a:p>
            <a:r>
              <a:rPr lang="de-DE" dirty="0">
                <a:solidFill>
                  <a:schemeClr val="bg1"/>
                </a:solidFill>
                <a:ea typeface="ＭＳ Ｐゴシック" pitchFamily="34" charset="-128"/>
              </a:rPr>
              <a:t>Location Intelligence On-premise and in the Cloud</a:t>
            </a:r>
            <a:endParaRPr lang="en-US" dirty="0">
              <a:solidFill>
                <a:schemeClr val="bg1"/>
              </a:solidFill>
            </a:endParaRPr>
          </a:p>
        </p:txBody>
      </p:sp>
      <p:sp>
        <p:nvSpPr>
          <p:cNvPr id="6" name="Text Placeholder 5"/>
          <p:cNvSpPr>
            <a:spLocks noGrp="1"/>
          </p:cNvSpPr>
          <p:nvPr>
            <p:ph type="body" sz="quarter" idx="13"/>
          </p:nvPr>
        </p:nvSpPr>
        <p:spPr/>
        <p:txBody>
          <a:bodyPr/>
          <a:lstStyle/>
          <a:p>
            <a:r>
              <a:rPr lang="en-US" dirty="0">
                <a:solidFill>
                  <a:schemeClr val="bg1"/>
                </a:solidFill>
              </a:rPr>
              <a:t>Albert Godfrind</a:t>
            </a:r>
          </a:p>
          <a:p>
            <a:r>
              <a:rPr lang="en-US" dirty="0">
                <a:solidFill>
                  <a:schemeClr val="bg1"/>
                </a:solidFill>
              </a:rPr>
              <a:t>Spatial and Graph Solutions Architect</a:t>
            </a:r>
          </a:p>
          <a:p>
            <a:r>
              <a:rPr lang="en-US" dirty="0">
                <a:solidFill>
                  <a:schemeClr val="bg1"/>
                </a:solidFill>
              </a:rPr>
              <a:t>ORACLE Corporation</a:t>
            </a:r>
          </a:p>
          <a:p>
            <a:r>
              <a:rPr lang="de-DE" dirty="0">
                <a:solidFill>
                  <a:schemeClr val="bg1"/>
                </a:solidFill>
              </a:rPr>
              <a:t>HROUG Conference 2018</a:t>
            </a:r>
          </a:p>
          <a:p>
            <a:endParaRPr lang="de-DE" dirty="0">
              <a:solidFill>
                <a:schemeClr val="bg1"/>
              </a:solidFill>
            </a:endParaRPr>
          </a:p>
          <a:p>
            <a:r>
              <a:rPr lang="de-DE" dirty="0">
                <a:solidFill>
                  <a:schemeClr val="bg1"/>
                </a:solidFill>
              </a:rPr>
              <a:t>     @</a:t>
            </a:r>
            <a:r>
              <a:rPr lang="de-DE" dirty="0" err="1">
                <a:solidFill>
                  <a:schemeClr val="bg1"/>
                </a:solidFill>
              </a:rPr>
              <a:t>agodfrin</a:t>
            </a:r>
            <a:endParaRPr lang="en-US" dirty="0">
              <a:solidFill>
                <a:schemeClr val="bg1"/>
              </a:solidFill>
            </a:endParaRPr>
          </a:p>
        </p:txBody>
      </p:sp>
      <p:sp>
        <p:nvSpPr>
          <p:cNvPr id="8" name="Slide Number Placeholder 7"/>
          <p:cNvSpPr>
            <a:spLocks noGrp="1"/>
          </p:cNvSpPr>
          <p:nvPr>
            <p:ph type="sldNum" sz="quarter" idx="12"/>
          </p:nvPr>
        </p:nvSpPr>
        <p:spPr/>
        <p:txBody>
          <a:bodyPr/>
          <a:lstStyle/>
          <a:p>
            <a:fld id="{C51EAA63-D034-42AE-91FA-B13B9518C7BE}" type="slidenum">
              <a:rPr lang="en-US" smtClean="0">
                <a:solidFill>
                  <a:schemeClr val="bg1"/>
                </a:solidFill>
              </a:rPr>
              <a:pPr/>
              <a:t>1</a:t>
            </a:fld>
            <a:endParaRPr lang="en-US" dirty="0">
              <a:solidFill>
                <a:schemeClr val="bg1"/>
              </a:solidFill>
            </a:endParaRPr>
          </a:p>
        </p:txBody>
      </p:sp>
      <p:sp>
        <p:nvSpPr>
          <p:cNvPr id="9" name="TextBox 8"/>
          <p:cNvSpPr txBox="1"/>
          <p:nvPr/>
        </p:nvSpPr>
        <p:spPr>
          <a:xfrm>
            <a:off x="4875212" y="304800"/>
            <a:ext cx="914400" cy="914400"/>
          </a:xfrm>
          <a:prstGeom prst="rect">
            <a:avLst/>
          </a:prstGeom>
          <a:noFill/>
        </p:spPr>
        <p:txBody>
          <a:bodyPr wrap="none" lIns="0" tIns="0" rIns="0" bIns="0" rtlCol="0">
            <a:noAutofit/>
          </a:bodyPr>
          <a:lstStyle/>
          <a:p>
            <a:pPr>
              <a:lnSpc>
                <a:spcPct val="90000"/>
              </a:lnSpc>
            </a:pPr>
            <a:endParaRPr lang="en-US" dirty="0">
              <a:solidFill>
                <a:schemeClr val="bg1"/>
              </a:solidFill>
            </a:endParaRPr>
          </a:p>
        </p:txBody>
      </p:sp>
      <p:pic>
        <p:nvPicPr>
          <p:cNvPr id="7" name="Picture 6" descr="twitter.png"/>
          <p:cNvPicPr>
            <a:picLocks noChangeAspect="1"/>
          </p:cNvPicPr>
          <p:nvPr/>
        </p:nvPicPr>
        <p:blipFill>
          <a:blip r:embed="rId4" cstate="print"/>
          <a:stretch>
            <a:fillRect/>
          </a:stretch>
        </p:blipFill>
        <p:spPr>
          <a:xfrm>
            <a:off x="567437" y="5105400"/>
            <a:ext cx="252000" cy="252000"/>
          </a:xfrm>
          <a:prstGeom prst="rect">
            <a:avLst/>
          </a:prstGeom>
        </p:spPr>
      </p:pic>
    </p:spTree>
    <p:extLst>
      <p:ext uri="{BB962C8B-B14F-4D97-AF65-F5344CB8AC3E}">
        <p14:creationId xmlns:p14="http://schemas.microsoft.com/office/powerpoint/2010/main" val="221069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dirty="0"/>
              <a:t>Example: Spatial SQL Queries</a:t>
            </a:r>
          </a:p>
        </p:txBody>
      </p:sp>
      <p:sp>
        <p:nvSpPr>
          <p:cNvPr id="8" name="Content Placeholder 7"/>
          <p:cNvSpPr>
            <a:spLocks noGrp="1"/>
          </p:cNvSpPr>
          <p:nvPr>
            <p:ph idx="1"/>
          </p:nvPr>
        </p:nvSpPr>
        <p:spPr/>
        <p:txBody>
          <a:bodyPr/>
          <a:lstStyle/>
          <a:p>
            <a:r>
              <a:rPr lang="de-DE" dirty="0"/>
              <a:t>Which German Länder are touching North-Rhine Westphalia?</a:t>
            </a:r>
          </a:p>
          <a:p>
            <a:endParaRPr lang="de-DE" dirty="0"/>
          </a:p>
          <a:p>
            <a:endParaRPr lang="de-DE" dirty="0"/>
          </a:p>
          <a:p>
            <a:endParaRPr lang="de-DE" dirty="0"/>
          </a:p>
          <a:p>
            <a:endParaRPr lang="de-DE" dirty="0"/>
          </a:p>
          <a:p>
            <a:endParaRPr lang="de-DE" dirty="0"/>
          </a:p>
          <a:p>
            <a:r>
              <a:rPr lang="de-DE" dirty="0"/>
              <a:t>Using spatial (R-Tree) index for query optimization</a:t>
            </a:r>
          </a:p>
          <a:p>
            <a:pPr lvl="1"/>
            <a:r>
              <a:rPr lang="de-DE" dirty="0"/>
              <a:t>Two-step filter process</a:t>
            </a:r>
          </a:p>
          <a:p>
            <a:pPr lvl="1"/>
            <a:r>
              <a:rPr lang="de-DE" dirty="0"/>
              <a:t>Checking interaction between minimum bounding rectangle first, then detailed test</a:t>
            </a:r>
          </a:p>
          <a:p>
            <a:endParaRPr lang="de-DE" dirty="0"/>
          </a:p>
        </p:txBody>
      </p:sp>
      <p:sp>
        <p:nvSpPr>
          <p:cNvPr id="26627" name="Rectangle 3"/>
          <p:cNvSpPr>
            <a:spLocks noChangeArrowheads="1"/>
          </p:cNvSpPr>
          <p:nvPr/>
        </p:nvSpPr>
        <p:spPr bwMode="auto">
          <a:xfrm>
            <a:off x="11579384" y="2971800"/>
            <a:ext cx="0" cy="0"/>
          </a:xfrm>
          <a:prstGeom prst="rect">
            <a:avLst/>
          </a:prstGeom>
          <a:noFill/>
          <a:ln w="12700">
            <a:noFill/>
            <a:miter lim="800000"/>
            <a:headEnd type="none" w="sm" len="sm"/>
            <a:tailEnd type="none" w="sm" len="sm"/>
          </a:ln>
        </p:spPr>
        <p:txBody>
          <a:bodyPr>
            <a:spAutoFit/>
          </a:bodyPr>
          <a:lstStyle/>
          <a:p>
            <a:endParaRPr lang="de-DE"/>
          </a:p>
        </p:txBody>
      </p:sp>
      <p:pic>
        <p:nvPicPr>
          <p:cNvPr id="26629" name="Picture 14"/>
          <p:cNvPicPr>
            <a:picLocks noChangeAspect="1" noChangeArrowheads="1"/>
          </p:cNvPicPr>
          <p:nvPr/>
        </p:nvPicPr>
        <p:blipFill>
          <a:blip r:embed="rId3" cstate="print"/>
          <a:srcRect/>
          <a:stretch>
            <a:fillRect/>
          </a:stretch>
        </p:blipFill>
        <p:spPr bwMode="auto">
          <a:xfrm>
            <a:off x="9751061" y="333375"/>
            <a:ext cx="1942594" cy="2076450"/>
          </a:xfrm>
          <a:prstGeom prst="rect">
            <a:avLst/>
          </a:prstGeom>
          <a:noFill/>
          <a:ln w="9525">
            <a:noFill/>
            <a:miter lim="800000"/>
            <a:headEnd/>
            <a:tailEnd/>
          </a:ln>
        </p:spPr>
      </p:pic>
      <p:sp>
        <p:nvSpPr>
          <p:cNvPr id="26630" name="Text Box 15"/>
          <p:cNvSpPr txBox="1">
            <a:spLocks noChangeArrowheads="1"/>
          </p:cNvSpPr>
          <p:nvPr/>
        </p:nvSpPr>
        <p:spPr bwMode="auto">
          <a:xfrm>
            <a:off x="765820" y="1988840"/>
            <a:ext cx="7110148" cy="2094214"/>
          </a:xfrm>
          <a:prstGeom prst="rect">
            <a:avLst/>
          </a:prstGeom>
          <a:noFill/>
          <a:ln w="9525">
            <a:solidFill>
              <a:schemeClr val="tx1"/>
            </a:solidFill>
            <a:miter lim="800000"/>
            <a:headEnd/>
            <a:tailEnd/>
          </a:ln>
        </p:spPr>
        <p:txBody>
          <a:bodyPr lIns="108000" tIns="72000">
            <a:spAutoFit/>
          </a:bodyPr>
          <a:lstStyle/>
          <a:p>
            <a:pPr algn="l">
              <a:spcBef>
                <a:spcPct val="50000"/>
              </a:spcBef>
            </a:pPr>
            <a:r>
              <a:rPr lang="de-DE" sz="1800" dirty="0">
                <a:latin typeface="Consolas" pitchFamily="49" charset="0"/>
                <a:cs typeface="Consolas" pitchFamily="49" charset="0"/>
              </a:rPr>
              <a:t>select l1.name</a:t>
            </a:r>
            <a:br>
              <a:rPr lang="de-DE" sz="1800" dirty="0">
                <a:latin typeface="Consolas" pitchFamily="49" charset="0"/>
                <a:cs typeface="Consolas" pitchFamily="49" charset="0"/>
              </a:rPr>
            </a:br>
            <a:r>
              <a:rPr lang="de-DE" sz="1800" dirty="0">
                <a:latin typeface="Consolas" pitchFamily="49" charset="0"/>
                <a:cs typeface="Consolas" pitchFamily="49" charset="0"/>
              </a:rPr>
              <a:t>from laender l1, laender l2</a:t>
            </a:r>
            <a:br>
              <a:rPr lang="de-DE" sz="1800" dirty="0">
                <a:latin typeface="Consolas" pitchFamily="49" charset="0"/>
                <a:cs typeface="Consolas" pitchFamily="49" charset="0"/>
              </a:rPr>
            </a:br>
            <a:r>
              <a:rPr lang="de-DE" sz="1800" dirty="0">
                <a:latin typeface="Consolas" pitchFamily="49" charset="0"/>
                <a:cs typeface="Consolas" pitchFamily="49" charset="0"/>
              </a:rPr>
              <a:t>where l2.name='NRW' and </a:t>
            </a:r>
            <a:br>
              <a:rPr lang="de-DE" sz="1800" dirty="0">
                <a:latin typeface="Consolas" pitchFamily="49" charset="0"/>
                <a:cs typeface="Consolas" pitchFamily="49" charset="0"/>
              </a:rPr>
            </a:br>
            <a:r>
              <a:rPr lang="de-DE" sz="1800" dirty="0">
                <a:solidFill>
                  <a:schemeClr val="accent1"/>
                </a:solidFill>
                <a:latin typeface="Consolas" pitchFamily="49" charset="0"/>
                <a:cs typeface="Consolas" pitchFamily="49" charset="0"/>
              </a:rPr>
              <a:t>sdo_relate(</a:t>
            </a:r>
            <a:br>
              <a:rPr lang="de-DE" sz="1800" dirty="0">
                <a:solidFill>
                  <a:schemeClr val="accent1"/>
                </a:solidFill>
                <a:latin typeface="Consolas" pitchFamily="49" charset="0"/>
                <a:cs typeface="Consolas" pitchFamily="49" charset="0"/>
              </a:rPr>
            </a:br>
            <a:r>
              <a:rPr lang="de-DE" sz="1800" dirty="0">
                <a:solidFill>
                  <a:schemeClr val="accent1"/>
                </a:solidFill>
                <a:latin typeface="Consolas" pitchFamily="49" charset="0"/>
                <a:cs typeface="Consolas" pitchFamily="49" charset="0"/>
              </a:rPr>
              <a:t>  l1.boundary, l2.boundary,</a:t>
            </a:r>
            <a:br>
              <a:rPr lang="de-DE" sz="1800" dirty="0">
                <a:solidFill>
                  <a:schemeClr val="accent1"/>
                </a:solidFill>
                <a:latin typeface="Consolas" pitchFamily="49" charset="0"/>
                <a:cs typeface="Consolas" pitchFamily="49" charset="0"/>
              </a:rPr>
            </a:br>
            <a:r>
              <a:rPr lang="de-DE" sz="1800" dirty="0">
                <a:solidFill>
                  <a:schemeClr val="accent1"/>
                </a:solidFill>
                <a:latin typeface="Consolas" pitchFamily="49" charset="0"/>
                <a:cs typeface="Consolas" pitchFamily="49" charset="0"/>
              </a:rPr>
              <a:t>  'mask=touch'</a:t>
            </a:r>
            <a:br>
              <a:rPr lang="de-DE" sz="1800" dirty="0">
                <a:solidFill>
                  <a:schemeClr val="accent1"/>
                </a:solidFill>
                <a:latin typeface="Consolas" pitchFamily="49" charset="0"/>
                <a:cs typeface="Consolas" pitchFamily="49" charset="0"/>
              </a:rPr>
            </a:br>
            <a:r>
              <a:rPr lang="de-DE" sz="1800" dirty="0">
                <a:solidFill>
                  <a:schemeClr val="accent1"/>
                </a:solidFill>
                <a:latin typeface="Consolas" pitchFamily="49" charset="0"/>
                <a:cs typeface="Consolas" pitchFamily="49" charset="0"/>
              </a:rPr>
              <a:t>)='TRUE'</a:t>
            </a:r>
          </a:p>
        </p:txBody>
      </p:sp>
    </p:spTree>
    <p:extLst>
      <p:ext uri="{BB962C8B-B14F-4D97-AF65-F5344CB8AC3E}">
        <p14:creationId xmlns:p14="http://schemas.microsoft.com/office/powerpoint/2010/main" val="125243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dirty="0"/>
              <a:t>Geospatial Product Portfolio</a:t>
            </a:r>
            <a:endParaRPr lang="en-US" dirty="0"/>
          </a:p>
        </p:txBody>
      </p:sp>
      <p:sp>
        <p:nvSpPr>
          <p:cNvPr id="6" name="Content Placeholder 5"/>
          <p:cNvSpPr>
            <a:spLocks noGrp="1"/>
          </p:cNvSpPr>
          <p:nvPr>
            <p:ph sz="half" idx="1"/>
          </p:nvPr>
        </p:nvSpPr>
        <p:spPr/>
        <p:txBody>
          <a:bodyPr/>
          <a:lstStyle/>
          <a:p>
            <a:r>
              <a:rPr lang="de-DE" sz="2000" b="1" dirty="0">
                <a:solidFill>
                  <a:srgbClr val="FF0000"/>
                </a:solidFill>
              </a:rPr>
              <a:t>Oracle Database</a:t>
            </a:r>
          </a:p>
          <a:p>
            <a:pPr lvl="1"/>
            <a:r>
              <a:rPr lang="de-DE" sz="1800" dirty="0"/>
              <a:t>Basic capabilities for spatial data management</a:t>
            </a:r>
          </a:p>
          <a:p>
            <a:r>
              <a:rPr lang="de-DE" sz="2000" b="1" dirty="0">
                <a:solidFill>
                  <a:srgbClr val="FF0000"/>
                </a:solidFill>
              </a:rPr>
              <a:t>Oracle Spatial and Graph</a:t>
            </a:r>
          </a:p>
          <a:p>
            <a:pPr lvl="1"/>
            <a:r>
              <a:rPr lang="de-DE" sz="1800" dirty="0"/>
              <a:t>Priced option for Geocoding, Routing, High-Performance  Query and Analytics, and more</a:t>
            </a:r>
          </a:p>
          <a:p>
            <a:pPr lvl="1"/>
            <a:r>
              <a:rPr lang="de-DE" sz="1800" dirty="0"/>
              <a:t>Includes RDF Graph capabilities (triple store, SPARQL queries, inferencing and ontology support, ...)</a:t>
            </a:r>
          </a:p>
          <a:p>
            <a:pPr lvl="1"/>
            <a:r>
              <a:rPr lang="de-DE" sz="1800" dirty="0"/>
              <a:t>Includes property graph analytics engine</a:t>
            </a:r>
          </a:p>
          <a:p>
            <a:r>
              <a:rPr lang="de-DE" sz="2000" b="1" dirty="0">
                <a:solidFill>
                  <a:srgbClr val="FF0000"/>
                </a:solidFill>
              </a:rPr>
              <a:t>Oracle Fusion Middleware MapViewer</a:t>
            </a:r>
          </a:p>
          <a:p>
            <a:pPr lvl="1"/>
            <a:r>
              <a:rPr lang="de-DE" sz="1800" dirty="0"/>
              <a:t>Java-based map rendering engine built on HTML5</a:t>
            </a:r>
          </a:p>
          <a:p>
            <a:r>
              <a:rPr lang="de-DE" sz="2000" b="1" dirty="0">
                <a:solidFill>
                  <a:srgbClr val="FF0000"/>
                </a:solidFill>
              </a:rPr>
              <a:t>Big Data and NoSQL support</a:t>
            </a:r>
          </a:p>
          <a:p>
            <a:r>
              <a:rPr lang="de-DE" sz="2000" dirty="0"/>
              <a:t>Built on open standards (OGC, ISO 191xx, ...)</a:t>
            </a:r>
          </a:p>
          <a:p>
            <a:r>
              <a:rPr lang="de-DE" sz="2000" dirty="0"/>
              <a:t>Partnerships with data providers, SIs, ISVs, ...</a:t>
            </a:r>
          </a:p>
        </p:txBody>
      </p:sp>
      <p:sp>
        <p:nvSpPr>
          <p:cNvPr id="7" name="Content Placeholder 6"/>
          <p:cNvSpPr>
            <a:spLocks noGrp="1"/>
          </p:cNvSpPr>
          <p:nvPr>
            <p:ph sz="half" idx="2"/>
          </p:nvPr>
        </p:nvSpPr>
        <p:spPr/>
        <p:txBody>
          <a:bodyPr/>
          <a:lstStyle/>
          <a:p>
            <a:endParaRPr lang="en-US" dirty="0"/>
          </a:p>
        </p:txBody>
      </p:sp>
      <p:sp>
        <p:nvSpPr>
          <p:cNvPr id="4" name="Slide Number Placeholder 3"/>
          <p:cNvSpPr>
            <a:spLocks noGrp="1"/>
          </p:cNvSpPr>
          <p:nvPr>
            <p:ph type="sldNum" sz="quarter" idx="12"/>
          </p:nvPr>
        </p:nvSpPr>
        <p:spPr/>
        <p:txBody>
          <a:bodyPr/>
          <a:lstStyle/>
          <a:p>
            <a:fld id="{C51EAA63-D034-42AE-91FA-B13B9518C7BE}" type="slidenum">
              <a:rPr lang="en-US" smtClean="0"/>
              <a:pPr/>
              <a:t>11</a:t>
            </a:fld>
            <a:endParaRPr lang="en-US" dirty="0"/>
          </a:p>
        </p:txBody>
      </p:sp>
      <p:sp>
        <p:nvSpPr>
          <p:cNvPr id="8" name="Line 8"/>
          <p:cNvSpPr>
            <a:spLocks noChangeShapeType="1"/>
          </p:cNvSpPr>
          <p:nvPr/>
        </p:nvSpPr>
        <p:spPr bwMode="auto">
          <a:xfrm flipV="1">
            <a:off x="8946965" y="3987473"/>
            <a:ext cx="1357" cy="553695"/>
          </a:xfrm>
          <a:prstGeom prst="line">
            <a:avLst/>
          </a:prstGeom>
          <a:noFill/>
          <a:ln w="28575">
            <a:solidFill>
              <a:schemeClr val="tx1"/>
            </a:solidFill>
            <a:round/>
            <a:headEnd type="triangle" w="sm" len="sm"/>
            <a:tailEnd type="triangle" w="sm" len="sm"/>
          </a:ln>
        </p:spPr>
        <p:txBody>
          <a:bodyPr lIns="290253" tIns="145127" rIns="290253" bIns="145127"/>
          <a:lstStyle/>
          <a:p>
            <a:endParaRPr lang="de-DE"/>
          </a:p>
        </p:txBody>
      </p:sp>
      <p:sp>
        <p:nvSpPr>
          <p:cNvPr id="9" name="Line 11"/>
          <p:cNvSpPr>
            <a:spLocks noChangeShapeType="1"/>
          </p:cNvSpPr>
          <p:nvPr/>
        </p:nvSpPr>
        <p:spPr bwMode="auto">
          <a:xfrm flipV="1">
            <a:off x="8934075" y="2147701"/>
            <a:ext cx="0" cy="521124"/>
          </a:xfrm>
          <a:prstGeom prst="line">
            <a:avLst/>
          </a:prstGeom>
          <a:noFill/>
          <a:ln w="28575">
            <a:solidFill>
              <a:schemeClr val="tx1"/>
            </a:solidFill>
            <a:round/>
            <a:headEnd type="triangle" w="sm" len="sm"/>
            <a:tailEnd type="triangle" w="sm" len="sm"/>
          </a:ln>
        </p:spPr>
        <p:txBody>
          <a:bodyPr lIns="290253" tIns="145127" rIns="290253" bIns="145127"/>
          <a:lstStyle/>
          <a:p>
            <a:endParaRPr lang="de-DE"/>
          </a:p>
        </p:txBody>
      </p:sp>
      <p:pic>
        <p:nvPicPr>
          <p:cNvPr id="10" name="Picture 24"/>
          <p:cNvPicPr>
            <a:picLocks noChangeAspect="1" noChangeArrowheads="1"/>
          </p:cNvPicPr>
          <p:nvPr/>
        </p:nvPicPr>
        <p:blipFill>
          <a:blip r:embed="rId2" cstate="print"/>
          <a:srcRect/>
          <a:stretch>
            <a:fillRect/>
          </a:stretch>
        </p:blipFill>
        <p:spPr bwMode="auto">
          <a:xfrm>
            <a:off x="8143360" y="873512"/>
            <a:ext cx="1588742" cy="1042248"/>
          </a:xfrm>
          <a:prstGeom prst="rect">
            <a:avLst/>
          </a:prstGeom>
          <a:noFill/>
          <a:ln w="9525">
            <a:noFill/>
            <a:miter lim="800000"/>
            <a:headEnd type="none" w="sm" len="sm"/>
            <a:tailEnd type="none" w="sm" len="sm"/>
          </a:ln>
        </p:spPr>
      </p:pic>
      <p:sp>
        <p:nvSpPr>
          <p:cNvPr id="11" name="AutoShape 2"/>
          <p:cNvSpPr>
            <a:spLocks noChangeArrowheads="1"/>
          </p:cNvSpPr>
          <p:nvPr/>
        </p:nvSpPr>
        <p:spPr bwMode="auto">
          <a:xfrm>
            <a:off x="10546144" y="4637884"/>
            <a:ext cx="729868" cy="651405"/>
          </a:xfrm>
          <a:prstGeom prst="wedgeRectCallout">
            <a:avLst>
              <a:gd name="adj1" fmla="val -110208"/>
              <a:gd name="adj2" fmla="val 21458"/>
            </a:avLst>
          </a:prstGeom>
          <a:solidFill>
            <a:schemeClr val="tx1"/>
          </a:solidFill>
          <a:ln w="9525">
            <a:solidFill>
              <a:schemeClr val="tx1"/>
            </a:solidFill>
            <a:miter lim="800000"/>
            <a:headEnd/>
            <a:tailEnd/>
          </a:ln>
        </p:spPr>
        <p:txBody>
          <a:bodyPr lIns="290253" tIns="145127" rIns="290253" bIns="145127"/>
          <a:lstStyle/>
          <a:p>
            <a:pPr eaLnBrk="0" hangingPunct="0">
              <a:lnSpc>
                <a:spcPct val="100000"/>
              </a:lnSpc>
              <a:spcBef>
                <a:spcPct val="0"/>
              </a:spcBef>
              <a:buClrTx/>
            </a:pPr>
            <a:endParaRPr lang="de-DE" sz="7600" baseline="-25000" dirty="0">
              <a:latin typeface="Times" pitchFamily="18" charset="0"/>
            </a:endParaRPr>
          </a:p>
        </p:txBody>
      </p:sp>
      <p:pic>
        <p:nvPicPr>
          <p:cNvPr id="12" name="Picture 6" descr="datb.gif                                                       0005E23EMacintosh HD                   BB067433:"/>
          <p:cNvPicPr>
            <a:picLocks noChangeAspect="1" noChangeArrowheads="1"/>
          </p:cNvPicPr>
          <p:nvPr/>
        </p:nvPicPr>
        <p:blipFill>
          <a:blip r:embed="rId3" cstate="print"/>
          <a:srcRect/>
          <a:stretch>
            <a:fillRect/>
          </a:stretch>
        </p:blipFill>
        <p:spPr bwMode="auto">
          <a:xfrm>
            <a:off x="7741762" y="4507749"/>
            <a:ext cx="2457056" cy="1557943"/>
          </a:xfrm>
          <a:prstGeom prst="rect">
            <a:avLst/>
          </a:prstGeom>
          <a:noFill/>
          <a:ln w="9525">
            <a:noFill/>
            <a:miter lim="800000"/>
            <a:headEnd/>
            <a:tailEnd/>
          </a:ln>
        </p:spPr>
      </p:pic>
      <p:sp>
        <p:nvSpPr>
          <p:cNvPr id="13" name="Rectangle 7"/>
          <p:cNvSpPr>
            <a:spLocks noChangeArrowheads="1"/>
          </p:cNvSpPr>
          <p:nvPr/>
        </p:nvSpPr>
        <p:spPr bwMode="auto">
          <a:xfrm>
            <a:off x="7340168" y="2667305"/>
            <a:ext cx="3406774" cy="1031391"/>
          </a:xfrm>
          <a:prstGeom prst="rect">
            <a:avLst/>
          </a:prstGeom>
          <a:gradFill rotWithShape="0">
            <a:gsLst>
              <a:gs pos="0">
                <a:schemeClr val="folHlink">
                  <a:gamma/>
                  <a:tint val="13725"/>
                  <a:invGamma/>
                </a:schemeClr>
              </a:gs>
              <a:gs pos="100000">
                <a:schemeClr val="folHlink"/>
              </a:gs>
            </a:gsLst>
            <a:lin ang="5400000" scaled="1"/>
          </a:gradFill>
          <a:ln w="12700">
            <a:solidFill>
              <a:schemeClr val="tx1"/>
            </a:solidFill>
            <a:miter lim="800000"/>
            <a:headEnd type="none" w="sm" len="sm"/>
            <a:tailEnd type="none" w="sm" len="sm"/>
          </a:ln>
          <a:effectLst/>
        </p:spPr>
        <p:txBody>
          <a:bodyPr wrap="none" lIns="290253" tIns="145127" rIns="290253" bIns="145127" anchor="ctr"/>
          <a:lstStyle/>
          <a:p>
            <a:pPr>
              <a:defRPr/>
            </a:pPr>
            <a:endParaRPr lang="en-US"/>
          </a:p>
        </p:txBody>
      </p:sp>
      <p:sp>
        <p:nvSpPr>
          <p:cNvPr id="14" name="Line 8"/>
          <p:cNvSpPr>
            <a:spLocks noChangeShapeType="1"/>
          </p:cNvSpPr>
          <p:nvPr/>
        </p:nvSpPr>
        <p:spPr bwMode="auto">
          <a:xfrm flipV="1">
            <a:off x="8945191" y="3710063"/>
            <a:ext cx="1357" cy="553695"/>
          </a:xfrm>
          <a:prstGeom prst="line">
            <a:avLst/>
          </a:prstGeom>
          <a:noFill/>
          <a:ln w="28575">
            <a:solidFill>
              <a:schemeClr val="tx1"/>
            </a:solidFill>
            <a:round/>
            <a:headEnd type="triangle" w="sm" len="sm"/>
            <a:tailEnd type="triangle" w="sm" len="sm"/>
          </a:ln>
        </p:spPr>
        <p:txBody>
          <a:bodyPr lIns="290253" tIns="145127" rIns="290253" bIns="145127"/>
          <a:lstStyle/>
          <a:p>
            <a:endParaRPr lang="de-DE"/>
          </a:p>
        </p:txBody>
      </p:sp>
      <p:sp>
        <p:nvSpPr>
          <p:cNvPr id="15" name="Rectangle 9"/>
          <p:cNvSpPr>
            <a:spLocks noChangeAspect="1" noChangeArrowheads="1"/>
          </p:cNvSpPr>
          <p:nvPr/>
        </p:nvSpPr>
        <p:spPr bwMode="auto">
          <a:xfrm>
            <a:off x="8411313" y="3850011"/>
            <a:ext cx="1088197" cy="510621"/>
          </a:xfrm>
          <a:prstGeom prst="rect">
            <a:avLst/>
          </a:prstGeom>
          <a:solidFill>
            <a:srgbClr val="B8B8B8"/>
          </a:solidFill>
          <a:ln w="9525">
            <a:noFill/>
            <a:miter lim="800000"/>
            <a:headEnd/>
            <a:tailEnd/>
          </a:ln>
        </p:spPr>
        <p:txBody>
          <a:bodyPr wrap="square" lIns="292269" tIns="146136" rIns="292269" bIns="146136">
            <a:spAutoFit/>
          </a:bodyPr>
          <a:lstStyle/>
          <a:p>
            <a:pPr algn="ctr" eaLnBrk="0" hangingPunct="0">
              <a:lnSpc>
                <a:spcPct val="100000"/>
              </a:lnSpc>
              <a:buClrTx/>
            </a:pPr>
            <a:r>
              <a:rPr lang="en-US" sz="1400" dirty="0">
                <a:cs typeface="Times New Roman" pitchFamily="18" charset="0"/>
              </a:rPr>
              <a:t>JDBC</a:t>
            </a:r>
          </a:p>
        </p:txBody>
      </p:sp>
      <p:sp>
        <p:nvSpPr>
          <p:cNvPr id="16" name="Rectangle 10"/>
          <p:cNvSpPr>
            <a:spLocks noChangeArrowheads="1"/>
          </p:cNvSpPr>
          <p:nvPr/>
        </p:nvSpPr>
        <p:spPr bwMode="auto">
          <a:xfrm>
            <a:off x="7179216" y="2603707"/>
            <a:ext cx="3445356" cy="616254"/>
          </a:xfrm>
          <a:prstGeom prst="rect">
            <a:avLst/>
          </a:prstGeom>
          <a:noFill/>
          <a:ln w="12700">
            <a:noFill/>
            <a:miter lim="800000"/>
            <a:headEnd type="none" w="sm" len="sm"/>
            <a:tailEnd type="none" w="sm" len="sm"/>
          </a:ln>
        </p:spPr>
        <p:txBody>
          <a:bodyPr wrap="none" lIns="290253" tIns="145127" rIns="290253" bIns="145127">
            <a:spAutoFit/>
          </a:bodyPr>
          <a:lstStyle/>
          <a:p>
            <a:pPr algn="l" eaLnBrk="0" hangingPunct="0">
              <a:lnSpc>
                <a:spcPct val="100000"/>
              </a:lnSpc>
              <a:spcBef>
                <a:spcPct val="0"/>
              </a:spcBef>
              <a:buClrTx/>
            </a:pPr>
            <a:r>
              <a:rPr lang="en-US" sz="2100" dirty="0"/>
              <a:t>Oracle Fusion Middleware</a:t>
            </a:r>
            <a:endParaRPr lang="en-US" sz="2100" dirty="0">
              <a:latin typeface="Garamond" pitchFamily="18" charset="0"/>
            </a:endParaRPr>
          </a:p>
        </p:txBody>
      </p:sp>
      <p:sp>
        <p:nvSpPr>
          <p:cNvPr id="17" name="Line 11"/>
          <p:cNvSpPr>
            <a:spLocks noChangeShapeType="1"/>
          </p:cNvSpPr>
          <p:nvPr/>
        </p:nvSpPr>
        <p:spPr bwMode="auto">
          <a:xfrm flipV="1">
            <a:off x="8932301" y="1796082"/>
            <a:ext cx="0" cy="521124"/>
          </a:xfrm>
          <a:prstGeom prst="line">
            <a:avLst/>
          </a:prstGeom>
          <a:noFill/>
          <a:ln w="28575">
            <a:solidFill>
              <a:schemeClr val="tx1"/>
            </a:solidFill>
            <a:round/>
            <a:headEnd type="triangle" w="sm" len="sm"/>
            <a:tailEnd type="triangle" w="sm" len="sm"/>
          </a:ln>
        </p:spPr>
        <p:txBody>
          <a:bodyPr lIns="290253" tIns="145127" rIns="290253" bIns="145127"/>
          <a:lstStyle/>
          <a:p>
            <a:endParaRPr lang="de-DE"/>
          </a:p>
        </p:txBody>
      </p:sp>
      <p:sp>
        <p:nvSpPr>
          <p:cNvPr id="18" name="Rectangle 13"/>
          <p:cNvSpPr>
            <a:spLocks noChangeArrowheads="1"/>
          </p:cNvSpPr>
          <p:nvPr/>
        </p:nvSpPr>
        <p:spPr bwMode="auto">
          <a:xfrm>
            <a:off x="9032022" y="1093077"/>
            <a:ext cx="586240" cy="893253"/>
          </a:xfrm>
          <a:prstGeom prst="rect">
            <a:avLst/>
          </a:prstGeom>
          <a:noFill/>
          <a:ln w="12700">
            <a:noFill/>
            <a:miter lim="800000"/>
            <a:headEnd type="none" w="sm" len="sm"/>
            <a:tailEnd type="none" w="sm" len="sm"/>
          </a:ln>
        </p:spPr>
        <p:txBody>
          <a:bodyPr wrap="none" lIns="290253" tIns="145127" rIns="290253" bIns="145127">
            <a:spAutoFit/>
          </a:bodyPr>
          <a:lstStyle/>
          <a:p>
            <a:pPr algn="l" eaLnBrk="0" hangingPunct="0">
              <a:lnSpc>
                <a:spcPct val="100000"/>
              </a:lnSpc>
              <a:spcBef>
                <a:spcPct val="0"/>
              </a:spcBef>
              <a:buClrTx/>
            </a:pPr>
            <a:endParaRPr lang="de-DE" sz="3900" dirty="0">
              <a:solidFill>
                <a:srgbClr val="990000"/>
              </a:solidFill>
            </a:endParaRPr>
          </a:p>
        </p:txBody>
      </p:sp>
      <p:sp>
        <p:nvSpPr>
          <p:cNvPr id="19" name="Rectangle 14"/>
          <p:cNvSpPr>
            <a:spLocks noChangeAspect="1" noChangeArrowheads="1"/>
          </p:cNvSpPr>
          <p:nvPr/>
        </p:nvSpPr>
        <p:spPr bwMode="auto">
          <a:xfrm>
            <a:off x="8361386" y="1995914"/>
            <a:ext cx="1138130" cy="510621"/>
          </a:xfrm>
          <a:prstGeom prst="rect">
            <a:avLst/>
          </a:prstGeom>
          <a:solidFill>
            <a:schemeClr val="bg2"/>
          </a:solidFill>
          <a:ln w="9525">
            <a:noFill/>
            <a:miter lim="800000"/>
            <a:headEnd/>
            <a:tailEnd/>
          </a:ln>
        </p:spPr>
        <p:txBody>
          <a:bodyPr wrap="square" lIns="292269" tIns="146136" rIns="292269" bIns="146136">
            <a:spAutoFit/>
          </a:bodyPr>
          <a:lstStyle/>
          <a:p>
            <a:pPr algn="ctr" eaLnBrk="0" hangingPunct="0">
              <a:lnSpc>
                <a:spcPct val="100000"/>
              </a:lnSpc>
              <a:buClrTx/>
            </a:pPr>
            <a:r>
              <a:rPr lang="en-US" sz="1400" dirty="0">
                <a:cs typeface="Times New Roman" pitchFamily="18" charset="0"/>
              </a:rPr>
              <a:t>HTTP</a:t>
            </a:r>
            <a:endParaRPr lang="en-US" sz="1600" dirty="0">
              <a:cs typeface="Times New Roman" pitchFamily="18" charset="0"/>
            </a:endParaRPr>
          </a:p>
        </p:txBody>
      </p:sp>
      <p:sp>
        <p:nvSpPr>
          <p:cNvPr id="20" name="Rectangle 15"/>
          <p:cNvSpPr>
            <a:spLocks noChangeArrowheads="1"/>
          </p:cNvSpPr>
          <p:nvPr/>
        </p:nvSpPr>
        <p:spPr bwMode="auto">
          <a:xfrm>
            <a:off x="7760079" y="3079860"/>
            <a:ext cx="2604940" cy="542837"/>
          </a:xfrm>
          <a:prstGeom prst="rect">
            <a:avLst/>
          </a:prstGeom>
          <a:gradFill rotWithShape="0">
            <a:gsLst>
              <a:gs pos="0">
                <a:schemeClr val="accent1"/>
              </a:gs>
              <a:gs pos="100000">
                <a:schemeClr val="accent1">
                  <a:lumMod val="50000"/>
                </a:schemeClr>
              </a:gs>
            </a:gsLst>
            <a:lin ang="5400000" scaled="1"/>
          </a:gradFill>
          <a:ln w="9525">
            <a:solidFill>
              <a:schemeClr val="tx1"/>
            </a:solidFill>
            <a:miter lim="800000"/>
            <a:headEnd/>
            <a:tailEnd/>
          </a:ln>
          <a:effectLst/>
        </p:spPr>
        <p:txBody>
          <a:bodyPr wrap="none" lIns="290253" tIns="145127" rIns="290253" bIns="145127" anchor="ctr"/>
          <a:lstStyle/>
          <a:p>
            <a:pPr>
              <a:defRPr/>
            </a:pPr>
            <a:endParaRPr lang="en-US"/>
          </a:p>
        </p:txBody>
      </p:sp>
      <p:sp>
        <p:nvSpPr>
          <p:cNvPr id="21" name="Rectangle 16"/>
          <p:cNvSpPr>
            <a:spLocks noChangeArrowheads="1"/>
          </p:cNvSpPr>
          <p:nvPr/>
        </p:nvSpPr>
        <p:spPr bwMode="auto">
          <a:xfrm>
            <a:off x="8057598" y="3050190"/>
            <a:ext cx="1776227" cy="580397"/>
          </a:xfrm>
          <a:prstGeom prst="rect">
            <a:avLst/>
          </a:prstGeom>
          <a:noFill/>
          <a:ln w="9525">
            <a:noFill/>
            <a:miter lim="800000"/>
            <a:headEnd/>
            <a:tailEnd/>
          </a:ln>
        </p:spPr>
        <p:txBody>
          <a:bodyPr wrap="none" lIns="290253" tIns="145127" rIns="290253" bIns="145127">
            <a:spAutoFit/>
          </a:bodyPr>
          <a:lstStyle/>
          <a:p>
            <a:pPr algn="r" eaLnBrk="0" hangingPunct="0">
              <a:lnSpc>
                <a:spcPct val="100000"/>
              </a:lnSpc>
              <a:spcBef>
                <a:spcPct val="0"/>
              </a:spcBef>
              <a:buClrTx/>
            </a:pPr>
            <a:r>
              <a:rPr lang="en-US" dirty="0" err="1">
                <a:solidFill>
                  <a:schemeClr val="bg1"/>
                </a:solidFill>
              </a:rPr>
              <a:t>MapViewer</a:t>
            </a:r>
            <a:endParaRPr lang="en-US" dirty="0">
              <a:solidFill>
                <a:schemeClr val="bg1"/>
              </a:solidFill>
            </a:endParaRPr>
          </a:p>
        </p:txBody>
      </p:sp>
      <p:sp>
        <p:nvSpPr>
          <p:cNvPr id="22" name="Rectangle 18"/>
          <p:cNvSpPr>
            <a:spLocks noChangeArrowheads="1"/>
          </p:cNvSpPr>
          <p:nvPr/>
        </p:nvSpPr>
        <p:spPr bwMode="auto">
          <a:xfrm>
            <a:off x="10224519" y="5146468"/>
            <a:ext cx="1598825" cy="877864"/>
          </a:xfrm>
          <a:prstGeom prst="rect">
            <a:avLst/>
          </a:prstGeom>
          <a:noFill/>
          <a:ln w="9525">
            <a:noFill/>
            <a:miter lim="800000"/>
            <a:headEnd/>
            <a:tailEnd/>
          </a:ln>
        </p:spPr>
        <p:txBody>
          <a:bodyPr wrap="none" lIns="290253" tIns="145127" rIns="290253" bIns="145127">
            <a:spAutoFit/>
          </a:bodyPr>
          <a:lstStyle/>
          <a:p>
            <a:pPr algn="ctr" eaLnBrk="0" hangingPunct="0">
              <a:lnSpc>
                <a:spcPct val="100000"/>
              </a:lnSpc>
              <a:spcBef>
                <a:spcPct val="0"/>
              </a:spcBef>
              <a:buClrTx/>
            </a:pPr>
            <a:r>
              <a:rPr lang="en-US" dirty="0"/>
              <a:t>Local Map</a:t>
            </a:r>
            <a:br>
              <a:rPr lang="en-US" dirty="0"/>
            </a:br>
            <a:r>
              <a:rPr lang="en-US" dirty="0"/>
              <a:t>content</a:t>
            </a:r>
          </a:p>
        </p:txBody>
      </p:sp>
      <p:sp>
        <p:nvSpPr>
          <p:cNvPr id="23" name="Rectangle 19"/>
          <p:cNvSpPr>
            <a:spLocks noChangeArrowheads="1"/>
          </p:cNvSpPr>
          <p:nvPr/>
        </p:nvSpPr>
        <p:spPr bwMode="auto">
          <a:xfrm>
            <a:off x="7969695" y="5102155"/>
            <a:ext cx="1988302" cy="673119"/>
          </a:xfrm>
          <a:prstGeom prst="rect">
            <a:avLst/>
          </a:prstGeom>
          <a:gradFill rotWithShape="0">
            <a:gsLst>
              <a:gs pos="0">
                <a:schemeClr val="accent1"/>
              </a:gs>
              <a:gs pos="100000">
                <a:schemeClr val="accent1">
                  <a:lumMod val="50000"/>
                </a:schemeClr>
              </a:gs>
            </a:gsLst>
            <a:lin ang="5400000" scaled="1"/>
          </a:gradFill>
          <a:ln w="12700">
            <a:solidFill>
              <a:schemeClr val="tx1"/>
            </a:solidFill>
            <a:miter lim="800000"/>
            <a:headEnd type="none" w="sm" len="sm"/>
            <a:tailEnd type="none" w="sm" len="sm"/>
          </a:ln>
          <a:effectLst/>
        </p:spPr>
        <p:txBody>
          <a:bodyPr wrap="none" lIns="290253" tIns="145127" rIns="290253" bIns="145127" anchor="ctr"/>
          <a:lstStyle/>
          <a:p>
            <a:pPr>
              <a:defRPr/>
            </a:pPr>
            <a:endParaRPr lang="en-US"/>
          </a:p>
        </p:txBody>
      </p:sp>
      <p:sp>
        <p:nvSpPr>
          <p:cNvPr id="24" name="Rectangle 20"/>
          <p:cNvSpPr>
            <a:spLocks noChangeAspect="1" noChangeArrowheads="1"/>
          </p:cNvSpPr>
          <p:nvPr/>
        </p:nvSpPr>
        <p:spPr bwMode="auto">
          <a:xfrm>
            <a:off x="7919895" y="5029200"/>
            <a:ext cx="2183673" cy="818591"/>
          </a:xfrm>
          <a:prstGeom prst="rect">
            <a:avLst/>
          </a:prstGeom>
          <a:noFill/>
          <a:ln w="9525">
            <a:noFill/>
            <a:miter lim="800000"/>
            <a:headEnd/>
            <a:tailEnd/>
          </a:ln>
        </p:spPr>
        <p:txBody>
          <a:bodyPr lIns="262034" tIns="131017" rIns="262034" bIns="131017">
            <a:spAutoFit/>
          </a:bodyPr>
          <a:lstStyle/>
          <a:p>
            <a:pPr algn="ctr" defTabSz="2346973" eaLnBrk="0" hangingPunct="0">
              <a:spcBef>
                <a:spcPct val="0"/>
              </a:spcBef>
            </a:pPr>
            <a:r>
              <a:rPr lang="en-US" dirty="0">
                <a:solidFill>
                  <a:schemeClr val="bg1"/>
                </a:solidFill>
              </a:rPr>
              <a:t>Spatial and Graph Option</a:t>
            </a:r>
          </a:p>
        </p:txBody>
      </p:sp>
      <p:sp>
        <p:nvSpPr>
          <p:cNvPr id="25" name="Rectangle 21"/>
          <p:cNvSpPr>
            <a:spLocks noChangeArrowheads="1"/>
          </p:cNvSpPr>
          <p:nvPr/>
        </p:nvSpPr>
        <p:spPr bwMode="auto">
          <a:xfrm>
            <a:off x="7770812" y="4442201"/>
            <a:ext cx="2368651" cy="616254"/>
          </a:xfrm>
          <a:prstGeom prst="rect">
            <a:avLst/>
          </a:prstGeom>
          <a:noFill/>
          <a:ln w="12700">
            <a:noFill/>
            <a:miter lim="800000"/>
            <a:headEnd type="none" w="sm" len="sm"/>
            <a:tailEnd type="none" w="sm" len="sm"/>
          </a:ln>
        </p:spPr>
        <p:txBody>
          <a:bodyPr wrap="none" lIns="290253" tIns="145127" rIns="290253" bIns="145127">
            <a:spAutoFit/>
          </a:bodyPr>
          <a:lstStyle/>
          <a:p>
            <a:pPr algn="l" eaLnBrk="0" hangingPunct="0">
              <a:lnSpc>
                <a:spcPct val="100000"/>
              </a:lnSpc>
              <a:spcBef>
                <a:spcPct val="0"/>
              </a:spcBef>
              <a:buClrTx/>
            </a:pPr>
            <a:r>
              <a:rPr lang="en-US" sz="2100" dirty="0"/>
              <a:t>Oracle Database</a:t>
            </a:r>
            <a:endParaRPr lang="en-US" sz="2100" dirty="0">
              <a:latin typeface="Garamond" pitchFamily="18" charset="0"/>
            </a:endParaRPr>
          </a:p>
        </p:txBody>
      </p:sp>
      <p:sp>
        <p:nvSpPr>
          <p:cNvPr id="26" name="Slide Number Placeholder 26"/>
          <p:cNvSpPr txBox="1">
            <a:spLocks/>
          </p:cNvSpPr>
          <p:nvPr/>
        </p:nvSpPr>
        <p:spPr>
          <a:xfrm>
            <a:off x="11276011" y="6556248"/>
            <a:ext cx="381661" cy="182880"/>
          </a:xfrm>
          <a:prstGeom prst="rect">
            <a:avLst/>
          </a:prstGeom>
        </p:spPr>
        <p:txBody>
          <a:bodyPr vert="horz" wrap="none"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51EAA63-D034-42AE-91FA-B13B9518C7BE}" type="slidenum">
              <a:rPr kumimoji="0" lang="en-US" sz="800" b="0" i="0" u="none" strike="noStrike" kern="1200" cap="none" spc="0" normalizeH="0" baseline="0" noProof="0" smtClean="0">
                <a:ln>
                  <a:noFill/>
                </a:ln>
                <a:solidFill>
                  <a:schemeClr val="tx1">
                    <a:lumMod val="60000"/>
                    <a:lumOff val="4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sp>
        <p:nvSpPr>
          <p:cNvPr id="27" name="AutoShape 2"/>
          <p:cNvSpPr>
            <a:spLocks noChangeArrowheads="1"/>
          </p:cNvSpPr>
          <p:nvPr/>
        </p:nvSpPr>
        <p:spPr bwMode="auto">
          <a:xfrm>
            <a:off x="10133012" y="685800"/>
            <a:ext cx="868314" cy="651405"/>
          </a:xfrm>
          <a:prstGeom prst="wedgeRectCallout">
            <a:avLst>
              <a:gd name="adj1" fmla="val -110208"/>
              <a:gd name="adj2" fmla="val 21458"/>
            </a:avLst>
          </a:prstGeom>
          <a:solidFill>
            <a:schemeClr val="tx1"/>
          </a:solidFill>
          <a:ln w="9525">
            <a:solidFill>
              <a:schemeClr val="tx1"/>
            </a:solidFill>
            <a:miter lim="800000"/>
            <a:headEnd/>
            <a:tailEnd/>
          </a:ln>
        </p:spPr>
        <p:txBody>
          <a:bodyPr lIns="290253" tIns="145127" rIns="290253" bIns="145127"/>
          <a:lstStyle/>
          <a:p>
            <a:pPr eaLnBrk="0" hangingPunct="0">
              <a:lnSpc>
                <a:spcPct val="100000"/>
              </a:lnSpc>
              <a:spcBef>
                <a:spcPct val="0"/>
              </a:spcBef>
              <a:buClrTx/>
            </a:pPr>
            <a:endParaRPr lang="de-DE" sz="7600" baseline="-25000" dirty="0">
              <a:latin typeface="Times" pitchFamily="18" charset="0"/>
            </a:endParaRPr>
          </a:p>
        </p:txBody>
      </p:sp>
      <p:pic>
        <p:nvPicPr>
          <p:cNvPr id="28" name="Picture 17" descr="D:\mydocuments\ESRI\Screenshots\IMS.gif"/>
          <p:cNvPicPr>
            <a:picLocks noChangeAspect="1" noChangeArrowheads="1"/>
          </p:cNvPicPr>
          <p:nvPr/>
        </p:nvPicPr>
        <p:blipFill>
          <a:blip r:embed="rId4" cstate="print"/>
          <a:srcRect/>
          <a:stretch>
            <a:fillRect/>
          </a:stretch>
        </p:blipFill>
        <p:spPr bwMode="auto">
          <a:xfrm>
            <a:off x="10133012" y="685800"/>
            <a:ext cx="868314" cy="586264"/>
          </a:xfrm>
          <a:prstGeom prst="rect">
            <a:avLst/>
          </a:prstGeom>
          <a:noFill/>
          <a:ln w="9525">
            <a:noFill/>
            <a:miter lim="800000"/>
            <a:headEnd/>
            <a:tailEnd/>
          </a:ln>
        </p:spPr>
      </p:pic>
      <p:sp>
        <p:nvSpPr>
          <p:cNvPr id="29" name="AutoShape 2"/>
          <p:cNvSpPr>
            <a:spLocks noChangeArrowheads="1"/>
          </p:cNvSpPr>
          <p:nvPr/>
        </p:nvSpPr>
        <p:spPr bwMode="auto">
          <a:xfrm>
            <a:off x="10133012" y="1600200"/>
            <a:ext cx="868314" cy="651405"/>
          </a:xfrm>
          <a:prstGeom prst="wedgeRectCallout">
            <a:avLst>
              <a:gd name="adj1" fmla="val -20636"/>
              <a:gd name="adj2" fmla="val 118267"/>
            </a:avLst>
          </a:prstGeom>
          <a:solidFill>
            <a:schemeClr val="tx1"/>
          </a:solidFill>
          <a:ln w="9525">
            <a:solidFill>
              <a:schemeClr val="tx1"/>
            </a:solidFill>
            <a:miter lim="800000"/>
            <a:headEnd/>
            <a:tailEnd/>
          </a:ln>
        </p:spPr>
        <p:txBody>
          <a:bodyPr lIns="290253" tIns="145127" rIns="290253" bIns="145127"/>
          <a:lstStyle/>
          <a:p>
            <a:pPr eaLnBrk="0" hangingPunct="0">
              <a:lnSpc>
                <a:spcPct val="100000"/>
              </a:lnSpc>
              <a:spcBef>
                <a:spcPct val="0"/>
              </a:spcBef>
              <a:buClrTx/>
            </a:pPr>
            <a:endParaRPr lang="de-DE" sz="7600" baseline="-25000" dirty="0">
              <a:latin typeface="Times" pitchFamily="18" charset="0"/>
            </a:endParaRPr>
          </a:p>
        </p:txBody>
      </p:sp>
      <p:pic>
        <p:nvPicPr>
          <p:cNvPr id="30" name="Picture 17" descr="D:\mydocuments\ESRI\Screenshots\IMS.gif"/>
          <p:cNvPicPr>
            <a:picLocks noChangeAspect="1" noChangeArrowheads="1"/>
          </p:cNvPicPr>
          <p:nvPr/>
        </p:nvPicPr>
        <p:blipFill>
          <a:blip r:embed="rId4" cstate="print"/>
          <a:srcRect/>
          <a:stretch>
            <a:fillRect/>
          </a:stretch>
        </p:blipFill>
        <p:spPr bwMode="auto">
          <a:xfrm>
            <a:off x="10133012" y="1600200"/>
            <a:ext cx="868314" cy="586264"/>
          </a:xfrm>
          <a:prstGeom prst="rect">
            <a:avLst/>
          </a:prstGeom>
          <a:noFill/>
          <a:ln w="9525">
            <a:noFill/>
            <a:miter lim="800000"/>
            <a:headEnd/>
            <a:tailEnd/>
          </a:ln>
        </p:spPr>
      </p:pic>
      <p:sp>
        <p:nvSpPr>
          <p:cNvPr id="31" name="Rectangle 18"/>
          <p:cNvSpPr>
            <a:spLocks noChangeArrowheads="1"/>
          </p:cNvSpPr>
          <p:nvPr/>
        </p:nvSpPr>
        <p:spPr bwMode="auto">
          <a:xfrm rot="16200000">
            <a:off x="9992378" y="1085067"/>
            <a:ext cx="2743202" cy="877864"/>
          </a:xfrm>
          <a:prstGeom prst="rect">
            <a:avLst/>
          </a:prstGeom>
          <a:noFill/>
          <a:ln w="9525">
            <a:noFill/>
            <a:miter lim="800000"/>
            <a:headEnd/>
            <a:tailEnd/>
          </a:ln>
        </p:spPr>
        <p:txBody>
          <a:bodyPr wrap="square" lIns="290253" tIns="145127" rIns="290253" bIns="145127">
            <a:spAutoFit/>
          </a:bodyPr>
          <a:lstStyle/>
          <a:p>
            <a:pPr algn="ctr" eaLnBrk="0" hangingPunct="0">
              <a:lnSpc>
                <a:spcPct val="100000"/>
              </a:lnSpc>
              <a:spcBef>
                <a:spcPct val="0"/>
              </a:spcBef>
              <a:buClrTx/>
            </a:pPr>
            <a:r>
              <a:rPr lang="en-US" dirty="0"/>
              <a:t>Cloud or on-premise Map services</a:t>
            </a:r>
          </a:p>
        </p:txBody>
      </p:sp>
      <p:pic>
        <p:nvPicPr>
          <p:cNvPr id="32" name="Picture 2" descr="Webinar Logo"/>
          <p:cNvPicPr>
            <a:picLocks noChangeAspect="1" noChangeArrowheads="1"/>
          </p:cNvPicPr>
          <p:nvPr/>
        </p:nvPicPr>
        <p:blipFill>
          <a:blip r:embed="rId5" cstate="print"/>
          <a:srcRect/>
          <a:stretch>
            <a:fillRect/>
          </a:stretch>
        </p:blipFill>
        <p:spPr bwMode="auto">
          <a:xfrm>
            <a:off x="10579702" y="4658710"/>
            <a:ext cx="662609" cy="609600"/>
          </a:xfrm>
          <a:prstGeom prst="rect">
            <a:avLst/>
          </a:prstGeom>
          <a:noFill/>
          <a:effectLst>
            <a:outerShdw blurRad="50800" dist="38100" dir="2700000" algn="tl" rotWithShape="0">
              <a:prstClr val="black">
                <a:alpha val="40000"/>
              </a:prstClr>
            </a:outerShdw>
          </a:effectLst>
        </p:spPr>
      </p:pic>
      <p:pic>
        <p:nvPicPr>
          <p:cNvPr id="33" name="Picture 32" descr="tomtom-logo_tcm166-3340.png"/>
          <p:cNvPicPr>
            <a:picLocks noChangeAspect="1"/>
          </p:cNvPicPr>
          <p:nvPr/>
        </p:nvPicPr>
        <p:blipFill>
          <a:blip r:embed="rId6" cstate="print"/>
          <a:stretch>
            <a:fillRect/>
          </a:stretch>
        </p:blipFill>
        <p:spPr>
          <a:xfrm>
            <a:off x="10182747" y="4282169"/>
            <a:ext cx="1752144" cy="251703"/>
          </a:xfrm>
          <a:prstGeom prst="rect">
            <a:avLst/>
          </a:prstGeom>
        </p:spPr>
      </p:pic>
    </p:spTree>
    <p:extLst>
      <p:ext uri="{BB962C8B-B14F-4D97-AF65-F5344CB8AC3E}">
        <p14:creationId xmlns:p14="http://schemas.microsoft.com/office/powerpoint/2010/main" val="113437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dirty="0"/>
              <a:t>Multi-model Database or Big Data Platform</a:t>
            </a:r>
            <a:endParaRPr lang="en-US" dirty="0"/>
          </a:p>
        </p:txBody>
      </p:sp>
      <p:sp>
        <p:nvSpPr>
          <p:cNvPr id="8" name="Text Placeholder 7"/>
          <p:cNvSpPr>
            <a:spLocks noGrp="1"/>
          </p:cNvSpPr>
          <p:nvPr>
            <p:ph type="body" sz="quarter" idx="13"/>
          </p:nvPr>
        </p:nvSpPr>
        <p:spPr/>
        <p:txBody>
          <a:bodyPr/>
          <a:lstStyle/>
          <a:p>
            <a:r>
              <a:rPr lang="de-DE" dirty="0"/>
              <a:t>Available on-premise or as Cloud Services</a:t>
            </a:r>
            <a:endParaRPr lang="en-US" dirty="0"/>
          </a:p>
        </p:txBody>
      </p:sp>
      <p:sp>
        <p:nvSpPr>
          <p:cNvPr id="7" name="Content Placeholder 6"/>
          <p:cNvSpPr>
            <a:spLocks noGrp="1"/>
          </p:cNvSpPr>
          <p:nvPr>
            <p:ph idx="1"/>
          </p:nvPr>
        </p:nvSpPr>
        <p:spPr>
          <a:xfrm>
            <a:off x="378754" y="2209800"/>
            <a:ext cx="11126522" cy="3962400"/>
          </a:xfrm>
        </p:spPr>
        <p:txBody>
          <a:bodyPr/>
          <a:lstStyle/>
          <a:p>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en-US" smtClean="0"/>
              <a:pPr/>
              <a:t>12</a:t>
            </a:fld>
            <a:endParaRPr lang="en-US" dirty="0"/>
          </a:p>
        </p:txBody>
      </p:sp>
      <p:cxnSp>
        <p:nvCxnSpPr>
          <p:cNvPr id="9" name="Straight Connector 8"/>
          <p:cNvCxnSpPr/>
          <p:nvPr/>
        </p:nvCxnSpPr>
        <p:spPr>
          <a:xfrm flipH="1">
            <a:off x="2608839" y="2379210"/>
            <a:ext cx="16213" cy="2492513"/>
          </a:xfrm>
          <a:prstGeom prst="line">
            <a:avLst/>
          </a:prstGeom>
          <a:ln w="254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027612" y="2362200"/>
            <a:ext cx="32531" cy="2513923"/>
          </a:xfrm>
          <a:prstGeom prst="line">
            <a:avLst/>
          </a:prstGeom>
          <a:ln w="254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3300" y="4104860"/>
            <a:ext cx="967276" cy="378457"/>
          </a:xfrm>
          <a:prstGeom prst="rect">
            <a:avLst/>
          </a:prstGeom>
          <a:noFill/>
          <a:ln>
            <a:noFill/>
          </a:ln>
        </p:spPr>
        <p:txBody>
          <a:bodyPr wrap="none" rtlCol="0">
            <a:spAutoFit/>
          </a:bodyPr>
          <a:lstStyle/>
          <a:p>
            <a:pPr defTabSz="914133"/>
            <a:r>
              <a:rPr lang="en-US" sz="2800" b="1" dirty="0">
                <a:solidFill>
                  <a:srgbClr val="FFFFFF"/>
                </a:solidFill>
              </a:rPr>
              <a:t>NoSQL</a:t>
            </a:r>
          </a:p>
        </p:txBody>
      </p:sp>
      <p:pic>
        <p:nvPicPr>
          <p:cNvPr id="12" name="Picture 11" descr="cylinder-tall-nosql-blu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012" y="3127651"/>
            <a:ext cx="1793864" cy="1587376"/>
          </a:xfrm>
          <a:prstGeom prst="rect">
            <a:avLst/>
          </a:prstGeom>
        </p:spPr>
      </p:pic>
      <p:pic>
        <p:nvPicPr>
          <p:cNvPr id="13" name="Picture 12" descr="cylinder-tall-hadoop-blu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6488" y="3136156"/>
            <a:ext cx="1793864" cy="1587376"/>
          </a:xfrm>
          <a:prstGeom prst="rect">
            <a:avLst/>
          </a:prstGeom>
        </p:spPr>
      </p:pic>
      <p:grpSp>
        <p:nvGrpSpPr>
          <p:cNvPr id="14" name="Group 8"/>
          <p:cNvGrpSpPr/>
          <p:nvPr/>
        </p:nvGrpSpPr>
        <p:grpSpPr>
          <a:xfrm>
            <a:off x="471293" y="2506572"/>
            <a:ext cx="4360087" cy="606289"/>
            <a:chOff x="608012" y="3352800"/>
            <a:chExt cx="5334000" cy="838200"/>
          </a:xfrm>
        </p:grpSpPr>
        <p:sp>
          <p:nvSpPr>
            <p:cNvPr id="15" name="Rectangle 14"/>
            <p:cNvSpPr/>
            <p:nvPr/>
          </p:nvSpPr>
          <p:spPr>
            <a:xfrm>
              <a:off x="608012" y="3352800"/>
              <a:ext cx="5257800" cy="838200"/>
            </a:xfrm>
            <a:prstGeom prst="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133">
                <a:lnSpc>
                  <a:spcPct val="90000"/>
                </a:lnSpc>
              </a:pPr>
              <a:endParaRPr lang="en-US" sz="1900" dirty="0">
                <a:solidFill>
                  <a:srgbClr val="FFFFFF"/>
                </a:solidFill>
              </a:endParaRPr>
            </a:p>
          </p:txBody>
        </p:sp>
        <p:sp>
          <p:nvSpPr>
            <p:cNvPr id="16" name="TextBox 15"/>
            <p:cNvSpPr txBox="1"/>
            <p:nvPr/>
          </p:nvSpPr>
          <p:spPr>
            <a:xfrm>
              <a:off x="608012" y="3429000"/>
              <a:ext cx="5334000" cy="685800"/>
            </a:xfrm>
            <a:prstGeom prst="rect">
              <a:avLst/>
            </a:prstGeom>
            <a:noFill/>
          </p:spPr>
          <p:txBody>
            <a:bodyPr wrap="square" lIns="0" tIns="0" rIns="0" bIns="0" rtlCol="0" anchor="ctr">
              <a:noAutofit/>
            </a:bodyPr>
            <a:lstStyle/>
            <a:p>
              <a:pPr algn="ctr" defTabSz="914133">
                <a:lnSpc>
                  <a:spcPct val="90000"/>
                </a:lnSpc>
              </a:pPr>
              <a:r>
                <a:rPr lang="en-US" sz="2400" dirty="0">
                  <a:solidFill>
                    <a:srgbClr val="FFFFFF"/>
                  </a:solidFill>
                </a:rPr>
                <a:t>Oracle Big Data Spatial and Graph</a:t>
              </a:r>
            </a:p>
          </p:txBody>
        </p:sp>
      </p:grpSp>
      <p:grpSp>
        <p:nvGrpSpPr>
          <p:cNvPr id="17" name="Group 31"/>
          <p:cNvGrpSpPr/>
          <p:nvPr/>
        </p:nvGrpSpPr>
        <p:grpSpPr>
          <a:xfrm>
            <a:off x="5332412" y="2514600"/>
            <a:ext cx="2989774" cy="2250980"/>
            <a:chOff x="5918084" y="2277972"/>
            <a:chExt cx="2989774" cy="2250980"/>
          </a:xfrm>
        </p:grpSpPr>
        <p:pic>
          <p:nvPicPr>
            <p:cNvPr id="18" name="Picture 17" descr="db-red-orac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0570" y="2941576"/>
              <a:ext cx="1793864" cy="1587376"/>
            </a:xfrm>
            <a:prstGeom prst="rect">
              <a:avLst/>
            </a:prstGeom>
          </p:spPr>
        </p:pic>
        <p:grpSp>
          <p:nvGrpSpPr>
            <p:cNvPr id="19" name="Group 10"/>
            <p:cNvGrpSpPr/>
            <p:nvPr/>
          </p:nvGrpSpPr>
          <p:grpSpPr>
            <a:xfrm>
              <a:off x="5918084" y="2277972"/>
              <a:ext cx="2989774" cy="606289"/>
              <a:chOff x="8151812" y="533400"/>
              <a:chExt cx="3657600" cy="838200"/>
            </a:xfrm>
          </p:grpSpPr>
          <p:sp>
            <p:nvSpPr>
              <p:cNvPr id="20" name="Rectangle 19"/>
              <p:cNvSpPr/>
              <p:nvPr/>
            </p:nvSpPr>
            <p:spPr>
              <a:xfrm>
                <a:off x="8151812" y="533400"/>
                <a:ext cx="3657600" cy="838200"/>
              </a:xfrm>
              <a:prstGeom prst="rect">
                <a:avLst/>
              </a:prstGeom>
              <a:solidFill>
                <a:schemeClr val="accent1">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133">
                  <a:lnSpc>
                    <a:spcPct val="90000"/>
                  </a:lnSpc>
                </a:pPr>
                <a:endParaRPr lang="en-US" sz="1900" dirty="0">
                  <a:solidFill>
                    <a:srgbClr val="FFFFFF"/>
                  </a:solidFill>
                </a:endParaRPr>
              </a:p>
            </p:txBody>
          </p:sp>
          <p:sp>
            <p:nvSpPr>
              <p:cNvPr id="21" name="TextBox 20"/>
              <p:cNvSpPr txBox="1"/>
              <p:nvPr/>
            </p:nvSpPr>
            <p:spPr>
              <a:xfrm>
                <a:off x="8304212" y="685800"/>
                <a:ext cx="3276600" cy="533400"/>
              </a:xfrm>
              <a:prstGeom prst="rect">
                <a:avLst/>
              </a:prstGeom>
              <a:noFill/>
            </p:spPr>
            <p:txBody>
              <a:bodyPr wrap="square" lIns="0" tIns="0" rIns="0" bIns="0" rtlCol="0" anchor="ctr">
                <a:noAutofit/>
              </a:bodyPr>
              <a:lstStyle/>
              <a:p>
                <a:pPr algn="ctr" defTabSz="914133">
                  <a:lnSpc>
                    <a:spcPct val="90000"/>
                  </a:lnSpc>
                </a:pPr>
                <a:r>
                  <a:rPr lang="en-US" sz="2400" dirty="0">
                    <a:solidFill>
                      <a:srgbClr val="FFFFFF"/>
                    </a:solidFill>
                  </a:rPr>
                  <a:t>Oracle Database </a:t>
                </a:r>
              </a:p>
              <a:p>
                <a:pPr algn="ctr" defTabSz="914133">
                  <a:lnSpc>
                    <a:spcPct val="90000"/>
                  </a:lnSpc>
                </a:pPr>
                <a:r>
                  <a:rPr lang="en-US" sz="2400" dirty="0">
                    <a:solidFill>
                      <a:srgbClr val="FFFFFF"/>
                    </a:solidFill>
                  </a:rPr>
                  <a:t>Spatial and Graph</a:t>
                </a:r>
              </a:p>
            </p:txBody>
          </p:sp>
        </p:grpSp>
      </p:grpSp>
      <p:grpSp>
        <p:nvGrpSpPr>
          <p:cNvPr id="22" name="Group 20"/>
          <p:cNvGrpSpPr/>
          <p:nvPr/>
        </p:nvGrpSpPr>
        <p:grpSpPr>
          <a:xfrm>
            <a:off x="8685212" y="3337560"/>
            <a:ext cx="2974974" cy="1234440"/>
            <a:chOff x="531812" y="1676400"/>
            <a:chExt cx="10344683" cy="4358640"/>
          </a:xfrm>
        </p:grpSpPr>
        <p:sp>
          <p:nvSpPr>
            <p:cNvPr id="23" name="Snip Same Side Corner Rectangle 22"/>
            <p:cNvSpPr/>
            <p:nvPr/>
          </p:nvSpPr>
          <p:spPr>
            <a:xfrm>
              <a:off x="531812" y="1676400"/>
              <a:ext cx="10058400" cy="4358640"/>
            </a:xfrm>
            <a:prstGeom prst="snip2SameRect">
              <a:avLst/>
            </a:prstGeom>
            <a:solidFill>
              <a:srgbClr val="FFFF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133">
                <a:lnSpc>
                  <a:spcPct val="90000"/>
                </a:lnSpc>
              </a:pPr>
              <a:endParaRPr lang="en-US" sz="1900" dirty="0">
                <a:solidFill>
                  <a:srgbClr val="FFFFFF"/>
                </a:solidFill>
              </a:endParaRPr>
            </a:p>
          </p:txBody>
        </p:sp>
        <p:grpSp>
          <p:nvGrpSpPr>
            <p:cNvPr id="24" name="Group 13"/>
            <p:cNvGrpSpPr/>
            <p:nvPr/>
          </p:nvGrpSpPr>
          <p:grpSpPr>
            <a:xfrm>
              <a:off x="1141412" y="2133600"/>
              <a:ext cx="9735083" cy="3820263"/>
              <a:chOff x="8290658" y="1742337"/>
              <a:chExt cx="2204837" cy="1048433"/>
            </a:xfrm>
          </p:grpSpPr>
          <p:sp>
            <p:nvSpPr>
              <p:cNvPr id="25" name="Freeform 24"/>
              <p:cNvSpPr>
                <a:spLocks noEditPoints="1"/>
              </p:cNvSpPr>
              <p:nvPr/>
            </p:nvSpPr>
            <p:spPr bwMode="auto">
              <a:xfrm>
                <a:off x="8290658" y="1768240"/>
                <a:ext cx="824550" cy="482022"/>
              </a:xfrm>
              <a:custGeom>
                <a:avLst/>
                <a:gdLst>
                  <a:gd name="T0" fmla="*/ 666 w 703"/>
                  <a:gd name="T1" fmla="*/ 187 h 411"/>
                  <a:gd name="T2" fmla="*/ 576 w 703"/>
                  <a:gd name="T3" fmla="*/ 150 h 411"/>
                  <a:gd name="T4" fmla="*/ 574 w 703"/>
                  <a:gd name="T5" fmla="*/ 150 h 411"/>
                  <a:gd name="T6" fmla="*/ 462 w 703"/>
                  <a:gd name="T7" fmla="*/ 83 h 411"/>
                  <a:gd name="T8" fmla="*/ 448 w 703"/>
                  <a:gd name="T9" fmla="*/ 83 h 411"/>
                  <a:gd name="T10" fmla="*/ 436 w 703"/>
                  <a:gd name="T11" fmla="*/ 83 h 411"/>
                  <a:gd name="T12" fmla="*/ 302 w 703"/>
                  <a:gd name="T13" fmla="*/ 0 h 411"/>
                  <a:gd name="T14" fmla="*/ 159 w 703"/>
                  <a:gd name="T15" fmla="*/ 103 h 411"/>
                  <a:gd name="T16" fmla="*/ 154 w 703"/>
                  <a:gd name="T17" fmla="*/ 103 h 411"/>
                  <a:gd name="T18" fmla="*/ 0 w 703"/>
                  <a:gd name="T19" fmla="*/ 257 h 411"/>
                  <a:gd name="T20" fmla="*/ 154 w 703"/>
                  <a:gd name="T21" fmla="*/ 411 h 411"/>
                  <a:gd name="T22" fmla="*/ 576 w 703"/>
                  <a:gd name="T23" fmla="*/ 411 h 411"/>
                  <a:gd name="T24" fmla="*/ 702 w 703"/>
                  <a:gd name="T25" fmla="*/ 283 h 411"/>
                  <a:gd name="T26" fmla="*/ 666 w 703"/>
                  <a:gd name="T27" fmla="*/ 187 h 411"/>
                  <a:gd name="T28" fmla="*/ 673 w 703"/>
                  <a:gd name="T29" fmla="*/ 282 h 411"/>
                  <a:gd name="T30" fmla="*/ 576 w 703"/>
                  <a:gd name="T31" fmla="*/ 382 h 411"/>
                  <a:gd name="T32" fmla="*/ 154 w 703"/>
                  <a:gd name="T33" fmla="*/ 382 h 411"/>
                  <a:gd name="T34" fmla="*/ 29 w 703"/>
                  <a:gd name="T35" fmla="*/ 257 h 411"/>
                  <a:gd name="T36" fmla="*/ 154 w 703"/>
                  <a:gd name="T37" fmla="*/ 133 h 411"/>
                  <a:gd name="T38" fmla="*/ 158 w 703"/>
                  <a:gd name="T39" fmla="*/ 170 h 411"/>
                  <a:gd name="T40" fmla="*/ 188 w 703"/>
                  <a:gd name="T41" fmla="*/ 179 h 411"/>
                  <a:gd name="T42" fmla="*/ 185 w 703"/>
                  <a:gd name="T43" fmla="*/ 122 h 411"/>
                  <a:gd name="T44" fmla="*/ 185 w 703"/>
                  <a:gd name="T45" fmla="*/ 122 h 411"/>
                  <a:gd name="T46" fmla="*/ 197 w 703"/>
                  <a:gd name="T47" fmla="*/ 90 h 411"/>
                  <a:gd name="T48" fmla="*/ 302 w 703"/>
                  <a:gd name="T49" fmla="*/ 29 h 411"/>
                  <a:gd name="T50" fmla="*/ 407 w 703"/>
                  <a:gd name="T51" fmla="*/ 91 h 411"/>
                  <a:gd name="T52" fmla="*/ 361 w 703"/>
                  <a:gd name="T53" fmla="*/ 121 h 411"/>
                  <a:gd name="T54" fmla="*/ 389 w 703"/>
                  <a:gd name="T55" fmla="*/ 133 h 411"/>
                  <a:gd name="T56" fmla="*/ 430 w 703"/>
                  <a:gd name="T57" fmla="*/ 113 h 411"/>
                  <a:gd name="T58" fmla="*/ 436 w 703"/>
                  <a:gd name="T59" fmla="*/ 113 h 411"/>
                  <a:gd name="T60" fmla="*/ 439 w 703"/>
                  <a:gd name="T61" fmla="*/ 112 h 411"/>
                  <a:gd name="T62" fmla="*/ 448 w 703"/>
                  <a:gd name="T63" fmla="*/ 112 h 411"/>
                  <a:gd name="T64" fmla="*/ 553 w 703"/>
                  <a:gd name="T65" fmla="*/ 172 h 411"/>
                  <a:gd name="T66" fmla="*/ 558 w 703"/>
                  <a:gd name="T67" fmla="*/ 180 h 411"/>
                  <a:gd name="T68" fmla="*/ 567 w 703"/>
                  <a:gd name="T69" fmla="*/ 180 h 411"/>
                  <a:gd name="T70" fmla="*/ 576 w 703"/>
                  <a:gd name="T71" fmla="*/ 179 h 411"/>
                  <a:gd name="T72" fmla="*/ 645 w 703"/>
                  <a:gd name="T73" fmla="*/ 208 h 411"/>
                  <a:gd name="T74" fmla="*/ 673 w 703"/>
                  <a:gd name="T75" fmla="*/ 28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3" h="411">
                    <a:moveTo>
                      <a:pt x="666" y="187"/>
                    </a:moveTo>
                    <a:cubicBezTo>
                      <a:pt x="643" y="163"/>
                      <a:pt x="611" y="150"/>
                      <a:pt x="576" y="150"/>
                    </a:cubicBezTo>
                    <a:cubicBezTo>
                      <a:pt x="575" y="150"/>
                      <a:pt x="574" y="150"/>
                      <a:pt x="574" y="150"/>
                    </a:cubicBezTo>
                    <a:cubicBezTo>
                      <a:pt x="548" y="112"/>
                      <a:pt x="507" y="87"/>
                      <a:pt x="462" y="83"/>
                    </a:cubicBezTo>
                    <a:cubicBezTo>
                      <a:pt x="457" y="83"/>
                      <a:pt x="453" y="83"/>
                      <a:pt x="448" y="83"/>
                    </a:cubicBezTo>
                    <a:cubicBezTo>
                      <a:pt x="444" y="83"/>
                      <a:pt x="440" y="83"/>
                      <a:pt x="436" y="83"/>
                    </a:cubicBezTo>
                    <a:cubicBezTo>
                      <a:pt x="411" y="32"/>
                      <a:pt x="359" y="0"/>
                      <a:pt x="302" y="0"/>
                    </a:cubicBezTo>
                    <a:cubicBezTo>
                      <a:pt x="236" y="0"/>
                      <a:pt x="179" y="42"/>
                      <a:pt x="159" y="103"/>
                    </a:cubicBezTo>
                    <a:cubicBezTo>
                      <a:pt x="158" y="103"/>
                      <a:pt x="156" y="103"/>
                      <a:pt x="154" y="103"/>
                    </a:cubicBezTo>
                    <a:cubicBezTo>
                      <a:pt x="69" y="103"/>
                      <a:pt x="0" y="172"/>
                      <a:pt x="0" y="257"/>
                    </a:cubicBezTo>
                    <a:cubicBezTo>
                      <a:pt x="0" y="342"/>
                      <a:pt x="69" y="411"/>
                      <a:pt x="154" y="411"/>
                    </a:cubicBezTo>
                    <a:cubicBezTo>
                      <a:pt x="576" y="411"/>
                      <a:pt x="576" y="411"/>
                      <a:pt x="576" y="411"/>
                    </a:cubicBezTo>
                    <a:cubicBezTo>
                      <a:pt x="646" y="411"/>
                      <a:pt x="700" y="356"/>
                      <a:pt x="702" y="283"/>
                    </a:cubicBezTo>
                    <a:cubicBezTo>
                      <a:pt x="703" y="246"/>
                      <a:pt x="690" y="212"/>
                      <a:pt x="666" y="187"/>
                    </a:cubicBezTo>
                    <a:moveTo>
                      <a:pt x="673" y="282"/>
                    </a:moveTo>
                    <a:cubicBezTo>
                      <a:pt x="671" y="340"/>
                      <a:pt x="630" y="382"/>
                      <a:pt x="576" y="382"/>
                    </a:cubicBezTo>
                    <a:cubicBezTo>
                      <a:pt x="154" y="382"/>
                      <a:pt x="154" y="382"/>
                      <a:pt x="154" y="382"/>
                    </a:cubicBezTo>
                    <a:cubicBezTo>
                      <a:pt x="85" y="382"/>
                      <a:pt x="29" y="326"/>
                      <a:pt x="29" y="257"/>
                    </a:cubicBezTo>
                    <a:cubicBezTo>
                      <a:pt x="29" y="189"/>
                      <a:pt x="85" y="133"/>
                      <a:pt x="154" y="133"/>
                    </a:cubicBezTo>
                    <a:cubicBezTo>
                      <a:pt x="153" y="144"/>
                      <a:pt x="153" y="158"/>
                      <a:pt x="158" y="170"/>
                    </a:cubicBezTo>
                    <a:cubicBezTo>
                      <a:pt x="188" y="179"/>
                      <a:pt x="188" y="179"/>
                      <a:pt x="188" y="179"/>
                    </a:cubicBezTo>
                    <a:cubicBezTo>
                      <a:pt x="188" y="180"/>
                      <a:pt x="178" y="148"/>
                      <a:pt x="185" y="122"/>
                    </a:cubicBezTo>
                    <a:cubicBezTo>
                      <a:pt x="185" y="122"/>
                      <a:pt x="185" y="122"/>
                      <a:pt x="185" y="122"/>
                    </a:cubicBezTo>
                    <a:cubicBezTo>
                      <a:pt x="188" y="111"/>
                      <a:pt x="192" y="100"/>
                      <a:pt x="197" y="90"/>
                    </a:cubicBezTo>
                    <a:cubicBezTo>
                      <a:pt x="218" y="53"/>
                      <a:pt x="258" y="29"/>
                      <a:pt x="302" y="29"/>
                    </a:cubicBezTo>
                    <a:cubicBezTo>
                      <a:pt x="346" y="29"/>
                      <a:pt x="386" y="53"/>
                      <a:pt x="407" y="91"/>
                    </a:cubicBezTo>
                    <a:cubicBezTo>
                      <a:pt x="391" y="97"/>
                      <a:pt x="375" y="107"/>
                      <a:pt x="361" y="121"/>
                    </a:cubicBezTo>
                    <a:cubicBezTo>
                      <a:pt x="389" y="133"/>
                      <a:pt x="389" y="133"/>
                      <a:pt x="389" y="133"/>
                    </a:cubicBezTo>
                    <a:cubicBezTo>
                      <a:pt x="405" y="118"/>
                      <a:pt x="426" y="114"/>
                      <a:pt x="430" y="113"/>
                    </a:cubicBezTo>
                    <a:cubicBezTo>
                      <a:pt x="432" y="113"/>
                      <a:pt x="434" y="113"/>
                      <a:pt x="436" y="113"/>
                    </a:cubicBezTo>
                    <a:cubicBezTo>
                      <a:pt x="437" y="113"/>
                      <a:pt x="438" y="112"/>
                      <a:pt x="439" y="112"/>
                    </a:cubicBezTo>
                    <a:cubicBezTo>
                      <a:pt x="442" y="112"/>
                      <a:pt x="445" y="112"/>
                      <a:pt x="448" y="112"/>
                    </a:cubicBezTo>
                    <a:cubicBezTo>
                      <a:pt x="491" y="112"/>
                      <a:pt x="531" y="135"/>
                      <a:pt x="553" y="172"/>
                    </a:cubicBezTo>
                    <a:cubicBezTo>
                      <a:pt x="558" y="180"/>
                      <a:pt x="558" y="180"/>
                      <a:pt x="558" y="180"/>
                    </a:cubicBezTo>
                    <a:cubicBezTo>
                      <a:pt x="567" y="180"/>
                      <a:pt x="567" y="180"/>
                      <a:pt x="567" y="180"/>
                    </a:cubicBezTo>
                    <a:cubicBezTo>
                      <a:pt x="570" y="179"/>
                      <a:pt x="573" y="179"/>
                      <a:pt x="576" y="179"/>
                    </a:cubicBezTo>
                    <a:cubicBezTo>
                      <a:pt x="603" y="179"/>
                      <a:pt x="627" y="189"/>
                      <a:pt x="645" y="208"/>
                    </a:cubicBezTo>
                    <a:cubicBezTo>
                      <a:pt x="664" y="227"/>
                      <a:pt x="673" y="253"/>
                      <a:pt x="673" y="282"/>
                    </a:cubicBezTo>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33"/>
                <a:endParaRPr lang="en-US" sz="1900" dirty="0">
                  <a:solidFill>
                    <a:srgbClr val="5F5F5F"/>
                  </a:solidFill>
                </a:endParaRPr>
              </a:p>
            </p:txBody>
          </p:sp>
          <p:grpSp>
            <p:nvGrpSpPr>
              <p:cNvPr id="26" name="Group 15"/>
              <p:cNvGrpSpPr/>
              <p:nvPr/>
            </p:nvGrpSpPr>
            <p:grpSpPr>
              <a:xfrm>
                <a:off x="8702933" y="1742337"/>
                <a:ext cx="1792562" cy="1048433"/>
                <a:chOff x="4019468" y="1703343"/>
                <a:chExt cx="2233591" cy="1306384"/>
              </a:xfrm>
            </p:grpSpPr>
            <p:sp>
              <p:nvSpPr>
                <p:cNvPr id="27" name="Freeform 9"/>
                <p:cNvSpPr>
                  <a:spLocks/>
                </p:cNvSpPr>
                <p:nvPr/>
              </p:nvSpPr>
              <p:spPr bwMode="auto">
                <a:xfrm>
                  <a:off x="4019468" y="1703343"/>
                  <a:ext cx="2233591" cy="1306384"/>
                </a:xfrm>
                <a:custGeom>
                  <a:avLst/>
                  <a:gdLst>
                    <a:gd name="T0" fmla="*/ 1275 w 1277"/>
                    <a:gd name="T1" fmla="*/ 514 h 747"/>
                    <a:gd name="T2" fmla="*/ 1047 w 1277"/>
                    <a:gd name="T3" fmla="*/ 747 h 747"/>
                    <a:gd name="T4" fmla="*/ 280 w 1277"/>
                    <a:gd name="T5" fmla="*/ 747 h 747"/>
                    <a:gd name="T6" fmla="*/ 0 w 1277"/>
                    <a:gd name="T7" fmla="*/ 467 h 747"/>
                    <a:gd name="T8" fmla="*/ 280 w 1277"/>
                    <a:gd name="T9" fmla="*/ 187 h 747"/>
                    <a:gd name="T10" fmla="*/ 289 w 1277"/>
                    <a:gd name="T11" fmla="*/ 187 h 747"/>
                    <a:gd name="T12" fmla="*/ 549 w 1277"/>
                    <a:gd name="T13" fmla="*/ 0 h 747"/>
                    <a:gd name="T14" fmla="*/ 793 w 1277"/>
                    <a:gd name="T15" fmla="*/ 151 h 747"/>
                    <a:gd name="T16" fmla="*/ 815 w 1277"/>
                    <a:gd name="T17" fmla="*/ 150 h 747"/>
                    <a:gd name="T18" fmla="*/ 839 w 1277"/>
                    <a:gd name="T19" fmla="*/ 151 h 747"/>
                    <a:gd name="T20" fmla="*/ 1042 w 1277"/>
                    <a:gd name="T21" fmla="*/ 272 h 747"/>
                    <a:gd name="T22" fmla="*/ 1047 w 1277"/>
                    <a:gd name="T23" fmla="*/ 272 h 747"/>
                    <a:gd name="T24" fmla="*/ 1210 w 1277"/>
                    <a:gd name="T25" fmla="*/ 340 h 747"/>
                    <a:gd name="T26" fmla="*/ 1275 w 1277"/>
                    <a:gd name="T27" fmla="*/ 5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7" h="747">
                      <a:moveTo>
                        <a:pt x="1275" y="514"/>
                      </a:moveTo>
                      <a:cubicBezTo>
                        <a:pt x="1272" y="647"/>
                        <a:pt x="1173" y="747"/>
                        <a:pt x="1047" y="747"/>
                      </a:cubicBezTo>
                      <a:cubicBezTo>
                        <a:pt x="280" y="747"/>
                        <a:pt x="280" y="747"/>
                        <a:pt x="280" y="747"/>
                      </a:cubicBezTo>
                      <a:cubicBezTo>
                        <a:pt x="126" y="747"/>
                        <a:pt x="0" y="621"/>
                        <a:pt x="0" y="467"/>
                      </a:cubicBezTo>
                      <a:cubicBezTo>
                        <a:pt x="0" y="313"/>
                        <a:pt x="126" y="187"/>
                        <a:pt x="280" y="187"/>
                      </a:cubicBezTo>
                      <a:cubicBezTo>
                        <a:pt x="283" y="187"/>
                        <a:pt x="286" y="187"/>
                        <a:pt x="289" y="187"/>
                      </a:cubicBezTo>
                      <a:cubicBezTo>
                        <a:pt x="326" y="76"/>
                        <a:pt x="429" y="0"/>
                        <a:pt x="549" y="0"/>
                      </a:cubicBezTo>
                      <a:cubicBezTo>
                        <a:pt x="653" y="0"/>
                        <a:pt x="747" y="58"/>
                        <a:pt x="793" y="151"/>
                      </a:cubicBezTo>
                      <a:cubicBezTo>
                        <a:pt x="800" y="150"/>
                        <a:pt x="807" y="150"/>
                        <a:pt x="815" y="150"/>
                      </a:cubicBezTo>
                      <a:cubicBezTo>
                        <a:pt x="823" y="150"/>
                        <a:pt x="831" y="150"/>
                        <a:pt x="839" y="151"/>
                      </a:cubicBezTo>
                      <a:cubicBezTo>
                        <a:pt x="921" y="158"/>
                        <a:pt x="996" y="203"/>
                        <a:pt x="1042" y="272"/>
                      </a:cubicBezTo>
                      <a:cubicBezTo>
                        <a:pt x="1044" y="272"/>
                        <a:pt x="1046" y="272"/>
                        <a:pt x="1047" y="272"/>
                      </a:cubicBezTo>
                      <a:cubicBezTo>
                        <a:pt x="1110" y="272"/>
                        <a:pt x="1168" y="296"/>
                        <a:pt x="1210" y="340"/>
                      </a:cubicBezTo>
                      <a:cubicBezTo>
                        <a:pt x="1254" y="385"/>
                        <a:pt x="1277" y="447"/>
                        <a:pt x="1275" y="51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33"/>
                  <a:endParaRPr lang="en-US" sz="1900" dirty="0">
                    <a:solidFill>
                      <a:srgbClr val="5F5F5F"/>
                    </a:solidFill>
                  </a:endParaRPr>
                </a:p>
              </p:txBody>
            </p:sp>
            <p:sp>
              <p:nvSpPr>
                <p:cNvPr id="28" name="Freeform 10"/>
                <p:cNvSpPr>
                  <a:spLocks noEditPoints="1"/>
                </p:cNvSpPr>
                <p:nvPr/>
              </p:nvSpPr>
              <p:spPr bwMode="auto">
                <a:xfrm>
                  <a:off x="4019468" y="1703343"/>
                  <a:ext cx="2233591" cy="1306384"/>
                </a:xfrm>
                <a:custGeom>
                  <a:avLst/>
                  <a:gdLst>
                    <a:gd name="T0" fmla="*/ 1210 w 1277"/>
                    <a:gd name="T1" fmla="*/ 340 h 747"/>
                    <a:gd name="T2" fmla="*/ 1047 w 1277"/>
                    <a:gd name="T3" fmla="*/ 272 h 747"/>
                    <a:gd name="T4" fmla="*/ 1042 w 1277"/>
                    <a:gd name="T5" fmla="*/ 272 h 747"/>
                    <a:gd name="T6" fmla="*/ 839 w 1277"/>
                    <a:gd name="T7" fmla="*/ 151 h 747"/>
                    <a:gd name="T8" fmla="*/ 815 w 1277"/>
                    <a:gd name="T9" fmla="*/ 150 h 747"/>
                    <a:gd name="T10" fmla="*/ 793 w 1277"/>
                    <a:gd name="T11" fmla="*/ 151 h 747"/>
                    <a:gd name="T12" fmla="*/ 549 w 1277"/>
                    <a:gd name="T13" fmla="*/ 0 h 747"/>
                    <a:gd name="T14" fmla="*/ 289 w 1277"/>
                    <a:gd name="T15" fmla="*/ 187 h 747"/>
                    <a:gd name="T16" fmla="*/ 280 w 1277"/>
                    <a:gd name="T17" fmla="*/ 187 h 747"/>
                    <a:gd name="T18" fmla="*/ 0 w 1277"/>
                    <a:gd name="T19" fmla="*/ 467 h 747"/>
                    <a:gd name="T20" fmla="*/ 280 w 1277"/>
                    <a:gd name="T21" fmla="*/ 747 h 747"/>
                    <a:gd name="T22" fmla="*/ 1047 w 1277"/>
                    <a:gd name="T23" fmla="*/ 747 h 747"/>
                    <a:gd name="T24" fmla="*/ 1275 w 1277"/>
                    <a:gd name="T25" fmla="*/ 514 h 747"/>
                    <a:gd name="T26" fmla="*/ 1210 w 1277"/>
                    <a:gd name="T27" fmla="*/ 340 h 747"/>
                    <a:gd name="T28" fmla="*/ 1222 w 1277"/>
                    <a:gd name="T29" fmla="*/ 513 h 747"/>
                    <a:gd name="T30" fmla="*/ 1047 w 1277"/>
                    <a:gd name="T31" fmla="*/ 695 h 747"/>
                    <a:gd name="T32" fmla="*/ 280 w 1277"/>
                    <a:gd name="T33" fmla="*/ 695 h 747"/>
                    <a:gd name="T34" fmla="*/ 53 w 1277"/>
                    <a:gd name="T35" fmla="*/ 468 h 747"/>
                    <a:gd name="T36" fmla="*/ 279 w 1277"/>
                    <a:gd name="T37" fmla="*/ 241 h 747"/>
                    <a:gd name="T38" fmla="*/ 287 w 1277"/>
                    <a:gd name="T39" fmla="*/ 308 h 747"/>
                    <a:gd name="T40" fmla="*/ 341 w 1277"/>
                    <a:gd name="T41" fmla="*/ 325 h 747"/>
                    <a:gd name="T42" fmla="*/ 335 w 1277"/>
                    <a:gd name="T43" fmla="*/ 222 h 747"/>
                    <a:gd name="T44" fmla="*/ 335 w 1277"/>
                    <a:gd name="T45" fmla="*/ 221 h 747"/>
                    <a:gd name="T46" fmla="*/ 358 w 1277"/>
                    <a:gd name="T47" fmla="*/ 163 h 747"/>
                    <a:gd name="T48" fmla="*/ 549 w 1277"/>
                    <a:gd name="T49" fmla="*/ 53 h 747"/>
                    <a:gd name="T50" fmla="*/ 740 w 1277"/>
                    <a:gd name="T51" fmla="*/ 164 h 747"/>
                    <a:gd name="T52" fmla="*/ 657 w 1277"/>
                    <a:gd name="T53" fmla="*/ 219 h 747"/>
                    <a:gd name="T54" fmla="*/ 707 w 1277"/>
                    <a:gd name="T55" fmla="*/ 242 h 747"/>
                    <a:gd name="T56" fmla="*/ 781 w 1277"/>
                    <a:gd name="T57" fmla="*/ 206 h 747"/>
                    <a:gd name="T58" fmla="*/ 792 w 1277"/>
                    <a:gd name="T59" fmla="*/ 204 h 747"/>
                    <a:gd name="T60" fmla="*/ 798 w 1277"/>
                    <a:gd name="T61" fmla="*/ 204 h 747"/>
                    <a:gd name="T62" fmla="*/ 815 w 1277"/>
                    <a:gd name="T63" fmla="*/ 203 h 747"/>
                    <a:gd name="T64" fmla="*/ 1005 w 1277"/>
                    <a:gd name="T65" fmla="*/ 313 h 747"/>
                    <a:gd name="T66" fmla="*/ 1013 w 1277"/>
                    <a:gd name="T67" fmla="*/ 328 h 747"/>
                    <a:gd name="T68" fmla="*/ 1030 w 1277"/>
                    <a:gd name="T69" fmla="*/ 326 h 747"/>
                    <a:gd name="T70" fmla="*/ 1047 w 1277"/>
                    <a:gd name="T71" fmla="*/ 325 h 747"/>
                    <a:gd name="T72" fmla="*/ 1172 w 1277"/>
                    <a:gd name="T73" fmla="*/ 378 h 747"/>
                    <a:gd name="T74" fmla="*/ 1222 w 1277"/>
                    <a:gd name="T75" fmla="*/ 513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77" h="747">
                      <a:moveTo>
                        <a:pt x="1210" y="340"/>
                      </a:moveTo>
                      <a:cubicBezTo>
                        <a:pt x="1168" y="296"/>
                        <a:pt x="1110" y="272"/>
                        <a:pt x="1047" y="272"/>
                      </a:cubicBezTo>
                      <a:cubicBezTo>
                        <a:pt x="1046" y="272"/>
                        <a:pt x="1044" y="272"/>
                        <a:pt x="1042" y="272"/>
                      </a:cubicBezTo>
                      <a:cubicBezTo>
                        <a:pt x="996" y="203"/>
                        <a:pt x="921" y="158"/>
                        <a:pt x="839" y="151"/>
                      </a:cubicBezTo>
                      <a:cubicBezTo>
                        <a:pt x="831" y="150"/>
                        <a:pt x="823" y="150"/>
                        <a:pt x="815" y="150"/>
                      </a:cubicBezTo>
                      <a:cubicBezTo>
                        <a:pt x="807" y="150"/>
                        <a:pt x="800" y="150"/>
                        <a:pt x="793" y="151"/>
                      </a:cubicBezTo>
                      <a:cubicBezTo>
                        <a:pt x="747" y="58"/>
                        <a:pt x="653" y="0"/>
                        <a:pt x="549" y="0"/>
                      </a:cubicBezTo>
                      <a:cubicBezTo>
                        <a:pt x="429" y="0"/>
                        <a:pt x="326" y="76"/>
                        <a:pt x="289" y="187"/>
                      </a:cubicBezTo>
                      <a:cubicBezTo>
                        <a:pt x="286" y="187"/>
                        <a:pt x="283" y="187"/>
                        <a:pt x="280" y="187"/>
                      </a:cubicBezTo>
                      <a:cubicBezTo>
                        <a:pt x="126" y="187"/>
                        <a:pt x="0" y="313"/>
                        <a:pt x="0" y="467"/>
                      </a:cubicBezTo>
                      <a:cubicBezTo>
                        <a:pt x="0" y="621"/>
                        <a:pt x="126" y="747"/>
                        <a:pt x="280" y="747"/>
                      </a:cubicBezTo>
                      <a:cubicBezTo>
                        <a:pt x="1047" y="747"/>
                        <a:pt x="1047" y="747"/>
                        <a:pt x="1047" y="747"/>
                      </a:cubicBezTo>
                      <a:cubicBezTo>
                        <a:pt x="1173" y="747"/>
                        <a:pt x="1272" y="647"/>
                        <a:pt x="1275" y="514"/>
                      </a:cubicBezTo>
                      <a:cubicBezTo>
                        <a:pt x="1277" y="447"/>
                        <a:pt x="1254" y="385"/>
                        <a:pt x="1210" y="340"/>
                      </a:cubicBezTo>
                      <a:close/>
                      <a:moveTo>
                        <a:pt x="1222" y="513"/>
                      </a:moveTo>
                      <a:cubicBezTo>
                        <a:pt x="1219" y="618"/>
                        <a:pt x="1146" y="695"/>
                        <a:pt x="1047" y="695"/>
                      </a:cubicBezTo>
                      <a:cubicBezTo>
                        <a:pt x="280" y="695"/>
                        <a:pt x="280" y="695"/>
                        <a:pt x="280" y="695"/>
                      </a:cubicBezTo>
                      <a:cubicBezTo>
                        <a:pt x="155" y="695"/>
                        <a:pt x="53" y="593"/>
                        <a:pt x="53" y="468"/>
                      </a:cubicBezTo>
                      <a:cubicBezTo>
                        <a:pt x="53" y="343"/>
                        <a:pt x="154" y="241"/>
                        <a:pt x="279" y="241"/>
                      </a:cubicBezTo>
                      <a:cubicBezTo>
                        <a:pt x="277" y="261"/>
                        <a:pt x="278" y="287"/>
                        <a:pt x="287" y="308"/>
                      </a:cubicBezTo>
                      <a:cubicBezTo>
                        <a:pt x="341" y="325"/>
                        <a:pt x="341" y="325"/>
                        <a:pt x="341" y="325"/>
                      </a:cubicBezTo>
                      <a:cubicBezTo>
                        <a:pt x="341" y="324"/>
                        <a:pt x="323" y="267"/>
                        <a:pt x="335" y="222"/>
                      </a:cubicBezTo>
                      <a:cubicBezTo>
                        <a:pt x="335" y="221"/>
                        <a:pt x="335" y="221"/>
                        <a:pt x="335" y="221"/>
                      </a:cubicBezTo>
                      <a:cubicBezTo>
                        <a:pt x="341" y="201"/>
                        <a:pt x="349" y="181"/>
                        <a:pt x="358" y="163"/>
                      </a:cubicBezTo>
                      <a:cubicBezTo>
                        <a:pt x="397" y="96"/>
                        <a:pt x="468" y="53"/>
                        <a:pt x="549" y="53"/>
                      </a:cubicBezTo>
                      <a:cubicBezTo>
                        <a:pt x="629" y="53"/>
                        <a:pt x="701" y="96"/>
                        <a:pt x="740" y="164"/>
                      </a:cubicBezTo>
                      <a:cubicBezTo>
                        <a:pt x="710" y="175"/>
                        <a:pt x="681" y="193"/>
                        <a:pt x="657" y="219"/>
                      </a:cubicBezTo>
                      <a:cubicBezTo>
                        <a:pt x="707" y="242"/>
                        <a:pt x="707" y="242"/>
                        <a:pt x="707" y="242"/>
                      </a:cubicBezTo>
                      <a:cubicBezTo>
                        <a:pt x="737" y="213"/>
                        <a:pt x="775" y="207"/>
                        <a:pt x="781" y="206"/>
                      </a:cubicBezTo>
                      <a:cubicBezTo>
                        <a:pt x="785" y="205"/>
                        <a:pt x="789" y="205"/>
                        <a:pt x="792" y="204"/>
                      </a:cubicBezTo>
                      <a:cubicBezTo>
                        <a:pt x="794" y="204"/>
                        <a:pt x="796" y="204"/>
                        <a:pt x="798" y="204"/>
                      </a:cubicBezTo>
                      <a:cubicBezTo>
                        <a:pt x="803" y="203"/>
                        <a:pt x="809" y="203"/>
                        <a:pt x="815" y="203"/>
                      </a:cubicBezTo>
                      <a:cubicBezTo>
                        <a:pt x="893" y="203"/>
                        <a:pt x="965" y="245"/>
                        <a:pt x="1005" y="313"/>
                      </a:cubicBezTo>
                      <a:cubicBezTo>
                        <a:pt x="1013" y="328"/>
                        <a:pt x="1013" y="328"/>
                        <a:pt x="1013" y="328"/>
                      </a:cubicBezTo>
                      <a:cubicBezTo>
                        <a:pt x="1030" y="326"/>
                        <a:pt x="1030" y="326"/>
                        <a:pt x="1030" y="326"/>
                      </a:cubicBezTo>
                      <a:cubicBezTo>
                        <a:pt x="1036" y="325"/>
                        <a:pt x="1042" y="325"/>
                        <a:pt x="1047" y="325"/>
                      </a:cubicBezTo>
                      <a:cubicBezTo>
                        <a:pt x="1095" y="325"/>
                        <a:pt x="1139" y="344"/>
                        <a:pt x="1172" y="378"/>
                      </a:cubicBezTo>
                      <a:cubicBezTo>
                        <a:pt x="1206" y="412"/>
                        <a:pt x="1224" y="461"/>
                        <a:pt x="1222" y="513"/>
                      </a:cubicBez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33"/>
                  <a:endParaRPr lang="en-US" sz="1900" dirty="0">
                    <a:solidFill>
                      <a:srgbClr val="5F5F5F"/>
                    </a:solidFill>
                  </a:endParaRPr>
                </a:p>
              </p:txBody>
            </p:sp>
          </p:grpSp>
        </p:grpSp>
      </p:grpSp>
      <p:cxnSp>
        <p:nvCxnSpPr>
          <p:cNvPr id="29" name="Straight Connector 28"/>
          <p:cNvCxnSpPr/>
          <p:nvPr/>
        </p:nvCxnSpPr>
        <p:spPr>
          <a:xfrm flipH="1">
            <a:off x="8609012" y="2362200"/>
            <a:ext cx="32531" cy="2513923"/>
          </a:xfrm>
          <a:prstGeom prst="line">
            <a:avLst/>
          </a:prstGeom>
          <a:ln w="254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8743438" y="2517911"/>
            <a:ext cx="2989774" cy="606289"/>
          </a:xfrm>
          <a:prstGeom prst="rect">
            <a:avLst/>
          </a:prstGeom>
          <a:noFill/>
          <a:ln w="38100" cmpd="sng">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133">
              <a:lnSpc>
                <a:spcPct val="90000"/>
              </a:lnSpc>
            </a:pPr>
            <a:endParaRPr lang="en-US" sz="1900" dirty="0">
              <a:solidFill>
                <a:srgbClr val="FF0000"/>
              </a:solidFill>
            </a:endParaRPr>
          </a:p>
        </p:txBody>
      </p:sp>
      <p:sp>
        <p:nvSpPr>
          <p:cNvPr id="31" name="TextBox 30"/>
          <p:cNvSpPr txBox="1"/>
          <p:nvPr/>
        </p:nvSpPr>
        <p:spPr>
          <a:xfrm>
            <a:off x="8913812" y="2585980"/>
            <a:ext cx="2664043" cy="471764"/>
          </a:xfrm>
          <a:prstGeom prst="rect">
            <a:avLst/>
          </a:prstGeom>
          <a:noFill/>
        </p:spPr>
        <p:txBody>
          <a:bodyPr wrap="square" lIns="0" tIns="0" rIns="0" bIns="0" rtlCol="0" anchor="ctr">
            <a:noAutofit/>
          </a:bodyPr>
          <a:lstStyle/>
          <a:p>
            <a:pPr algn="ctr" defTabSz="914133">
              <a:lnSpc>
                <a:spcPct val="90000"/>
              </a:lnSpc>
            </a:pPr>
            <a:r>
              <a:rPr lang="en-US" sz="2400" dirty="0">
                <a:solidFill>
                  <a:srgbClr val="FF0000"/>
                </a:solidFill>
              </a:rPr>
              <a:t>Spatial and Graph in Cloud Offerings</a:t>
            </a:r>
          </a:p>
        </p:txBody>
      </p:sp>
      <p:sp>
        <p:nvSpPr>
          <p:cNvPr id="32" name="Rectangle 31"/>
          <p:cNvSpPr/>
          <p:nvPr/>
        </p:nvSpPr>
        <p:spPr>
          <a:xfrm>
            <a:off x="836612" y="5105400"/>
            <a:ext cx="2447117" cy="646331"/>
          </a:xfrm>
          <a:prstGeom prst="rect">
            <a:avLst/>
          </a:prstGeom>
        </p:spPr>
        <p:txBody>
          <a:bodyPr wrap="none">
            <a:spAutoFit/>
          </a:bodyPr>
          <a:lstStyle/>
          <a:p>
            <a:r>
              <a:rPr lang="en-US" dirty="0">
                <a:solidFill>
                  <a:schemeClr val="accent1"/>
                </a:solidFill>
              </a:rPr>
              <a:t>Big Data: </a:t>
            </a:r>
          </a:p>
          <a:p>
            <a:r>
              <a:rPr lang="en-US" dirty="0">
                <a:solidFill>
                  <a:schemeClr val="accent1"/>
                </a:solidFill>
              </a:rPr>
              <a:t>Single Model Data Store</a:t>
            </a:r>
            <a:endParaRPr lang="en-US" dirty="0"/>
          </a:p>
        </p:txBody>
      </p:sp>
      <p:sp>
        <p:nvSpPr>
          <p:cNvPr id="33" name="Rectangle 32"/>
          <p:cNvSpPr/>
          <p:nvPr/>
        </p:nvSpPr>
        <p:spPr>
          <a:xfrm>
            <a:off x="5103812" y="5144869"/>
            <a:ext cx="3334439" cy="646331"/>
          </a:xfrm>
          <a:prstGeom prst="rect">
            <a:avLst/>
          </a:prstGeom>
        </p:spPr>
        <p:txBody>
          <a:bodyPr wrap="none">
            <a:spAutoFit/>
          </a:bodyPr>
          <a:lstStyle/>
          <a:p>
            <a:r>
              <a:rPr lang="en-US" dirty="0">
                <a:solidFill>
                  <a:schemeClr val="accent1"/>
                </a:solidFill>
              </a:rPr>
              <a:t>Database 12c: </a:t>
            </a:r>
          </a:p>
          <a:p>
            <a:r>
              <a:rPr lang="en-US" dirty="0">
                <a:solidFill>
                  <a:schemeClr val="accent1"/>
                </a:solidFill>
              </a:rPr>
              <a:t>Polyglot (Multi-model) Data Store</a:t>
            </a:r>
            <a:endParaRPr lang="en-US" dirty="0"/>
          </a:p>
        </p:txBody>
      </p:sp>
    </p:spTree>
    <p:extLst>
      <p:ext uri="{BB962C8B-B14F-4D97-AF65-F5344CB8AC3E}">
        <p14:creationId xmlns:p14="http://schemas.microsoft.com/office/powerpoint/2010/main" val="199671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3"/>
          </p:nvPr>
        </p:nvSpPr>
        <p:spPr/>
        <p:txBody>
          <a:bodyPr/>
          <a:lstStyle/>
          <a:p>
            <a:r>
              <a:rPr lang="de-DE" dirty="0"/>
              <a:t>Geospatial Data in the Database</a:t>
            </a:r>
          </a:p>
          <a:p>
            <a:r>
              <a:rPr lang="de-DE" dirty="0"/>
              <a:t>Using the Database for Tracking and Tracing</a:t>
            </a:r>
          </a:p>
          <a:p>
            <a:r>
              <a:rPr lang="de-DE" dirty="0"/>
              <a:t>Visualizing Results on a Map</a:t>
            </a:r>
          </a:p>
          <a:p>
            <a:r>
              <a:rPr lang="de-DE" dirty="0"/>
              <a:t>Advanced Analysis using Road Networks</a:t>
            </a:r>
          </a:p>
          <a:p>
            <a:r>
              <a:rPr lang="de-DE" dirty="0"/>
              <a:t>Stream Analytics and Event-driven Architectures</a:t>
            </a:r>
            <a:endParaRPr lang="en-US" dirty="0"/>
          </a:p>
        </p:txBody>
      </p:sp>
      <p:sp>
        <p:nvSpPr>
          <p:cNvPr id="6" name="Pentagon 5"/>
          <p:cNvSpPr/>
          <p:nvPr/>
        </p:nvSpPr>
        <p:spPr>
          <a:xfrm>
            <a:off x="2186329" y="198120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1</a:t>
            </a:r>
          </a:p>
        </p:txBody>
      </p:sp>
      <p:sp>
        <p:nvSpPr>
          <p:cNvPr id="16" name="Pentagon 15"/>
          <p:cNvSpPr/>
          <p:nvPr/>
        </p:nvSpPr>
        <p:spPr>
          <a:xfrm>
            <a:off x="2186329" y="2677477"/>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2</a:t>
            </a:r>
          </a:p>
        </p:txBody>
      </p:sp>
      <p:sp>
        <p:nvSpPr>
          <p:cNvPr id="17" name="Pentagon 16"/>
          <p:cNvSpPr/>
          <p:nvPr/>
        </p:nvSpPr>
        <p:spPr>
          <a:xfrm>
            <a:off x="2186329" y="3373754"/>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3</a:t>
            </a:r>
          </a:p>
        </p:txBody>
      </p:sp>
      <p:sp>
        <p:nvSpPr>
          <p:cNvPr id="18" name="Pentagon 17"/>
          <p:cNvSpPr/>
          <p:nvPr/>
        </p:nvSpPr>
        <p:spPr>
          <a:xfrm>
            <a:off x="2186329" y="4070031"/>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4</a:t>
            </a:r>
          </a:p>
        </p:txBody>
      </p:sp>
      <p:sp>
        <p:nvSpPr>
          <p:cNvPr id="19" name="Pentagon 18"/>
          <p:cNvSpPr/>
          <p:nvPr/>
        </p:nvSpPr>
        <p:spPr>
          <a:xfrm>
            <a:off x="2186329" y="476631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5</a:t>
            </a:r>
          </a:p>
        </p:txBody>
      </p:sp>
      <p:sp>
        <p:nvSpPr>
          <p:cNvPr id="4" name="Slide Number Placeholder 3"/>
          <p:cNvSpPr>
            <a:spLocks noGrp="1"/>
          </p:cNvSpPr>
          <p:nvPr>
            <p:ph type="sldNum" sz="quarter" idx="12"/>
          </p:nvPr>
        </p:nvSpPr>
        <p:spPr/>
        <p:txBody>
          <a:bodyPr/>
          <a:lstStyle/>
          <a:p>
            <a:fld id="{C51EAA63-D034-42AE-91FA-B13B9518C7BE}" type="slidenum">
              <a:rPr lang="en-US" smtClean="0"/>
              <a:pPr/>
              <a:t>13</a:t>
            </a:fld>
            <a:endParaRPr lang="en-US" dirty="0"/>
          </a:p>
        </p:txBody>
      </p:sp>
    </p:spTree>
    <p:extLst>
      <p:ext uri="{BB962C8B-B14F-4D97-AF65-F5344CB8AC3E}">
        <p14:creationId xmlns:p14="http://schemas.microsoft.com/office/powerpoint/2010/main" val="186448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Location tracking in Oracle 12.2</a:t>
            </a:r>
            <a:endParaRPr lang="en-US" dirty="0"/>
          </a:p>
        </p:txBody>
      </p:sp>
      <p:sp>
        <p:nvSpPr>
          <p:cNvPr id="4" name="Content Placeholder 3"/>
          <p:cNvSpPr>
            <a:spLocks noGrp="1"/>
          </p:cNvSpPr>
          <p:nvPr>
            <p:ph sz="half" idx="2"/>
          </p:nvPr>
        </p:nvSpPr>
        <p:spPr>
          <a:xfrm>
            <a:off x="6229469" y="1739915"/>
            <a:ext cx="5410197" cy="4419600"/>
          </a:xfrm>
        </p:spPr>
        <p:txBody>
          <a:bodyPr/>
          <a:lstStyle/>
          <a:p>
            <a:r>
              <a:rPr lang="de-DE" sz="2400" dirty="0"/>
              <a:t>New APIs in Oracle 12.2</a:t>
            </a:r>
          </a:p>
          <a:p>
            <a:r>
              <a:rPr lang="de-DE" sz="2400" dirty="0"/>
              <a:t>Tracking many moving objects against many regions</a:t>
            </a:r>
          </a:p>
          <a:p>
            <a:r>
              <a:rPr lang="de-DE" sz="2400" dirty="0"/>
              <a:t>Enhanced „point-in-polygon“ analysis</a:t>
            </a:r>
          </a:p>
          <a:p>
            <a:pPr lvl="1"/>
            <a:r>
              <a:rPr lang="de-DE" sz="2000" dirty="0"/>
              <a:t>Tracking multiple objects simultaneosly through parallelelism</a:t>
            </a:r>
          </a:p>
          <a:p>
            <a:pPr lvl="1"/>
            <a:r>
              <a:rPr lang="de-DE" sz="2000" dirty="0"/>
              <a:t>Designed to scale to millions of objects</a:t>
            </a:r>
          </a:p>
          <a:p>
            <a:r>
              <a:rPr lang="de-DE" sz="2400" dirty="0"/>
              <a:t>Java API and PL/SQL API for event capture and processing</a:t>
            </a:r>
          </a:p>
          <a:p>
            <a:pPr lvl="1"/>
            <a:r>
              <a:rPr lang="de-DE" sz="2000" dirty="0"/>
              <a:t>Using Advanced Queuing in database for performance and async. processing</a:t>
            </a:r>
          </a:p>
        </p:txBody>
      </p:sp>
      <p:sp>
        <p:nvSpPr>
          <p:cNvPr id="5" name="Slide Number Placeholder 4"/>
          <p:cNvSpPr>
            <a:spLocks noGrp="1"/>
          </p:cNvSpPr>
          <p:nvPr>
            <p:ph type="sldNum" sz="quarter" idx="12"/>
          </p:nvPr>
        </p:nvSpPr>
        <p:spPr/>
        <p:txBody>
          <a:bodyPr/>
          <a:lstStyle/>
          <a:p>
            <a:fld id="{C51EAA63-D034-42AE-91FA-B13B9518C7BE}" type="slidenum">
              <a:rPr lang="en-US" smtClean="0"/>
              <a:pPr/>
              <a:t>14</a:t>
            </a:fld>
            <a:endParaRPr lang="en-US" dirty="0"/>
          </a:p>
        </p:txBody>
      </p:sp>
      <p:pic>
        <p:nvPicPr>
          <p:cNvPr id="6" name="Object 2"/>
          <p:cNvPicPr>
            <a:picLocks noGrp="1" noChangeArrowheads="1"/>
          </p:cNvPicPr>
          <p:nvPr>
            <p:ph sz="half" idx="1"/>
          </p:nvPr>
        </p:nvPicPr>
        <p:blipFill>
          <a:blip r:embed="rId2" cstate="print">
            <a:grayscl/>
          </a:blip>
          <a:srcRect t="-2785" b="-217"/>
          <a:stretch>
            <a:fillRect/>
          </a:stretch>
        </p:blipFill>
        <p:spPr bwMode="auto">
          <a:xfrm>
            <a:off x="531813" y="2089422"/>
            <a:ext cx="5410200" cy="3288755"/>
          </a:xfrm>
          <a:prstGeom prst="rect">
            <a:avLst/>
          </a:prstGeom>
          <a:noFill/>
          <a:ln w="9525">
            <a:noFill/>
            <a:miter lim="800000"/>
            <a:headEnd/>
            <a:tailEnd/>
          </a:ln>
        </p:spPr>
      </p:pic>
      <p:pic>
        <p:nvPicPr>
          <p:cNvPr id="7" name="Picture 6" descr="NewIn12.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358" y="391997"/>
            <a:ext cx="914400" cy="914400"/>
          </a:xfrm>
          <a:prstGeom prst="rect">
            <a:avLst/>
          </a:prstGeom>
        </p:spPr>
      </p:pic>
    </p:spTree>
    <p:extLst>
      <p:ext uri="{BB962C8B-B14F-4D97-AF65-F5344CB8AC3E}">
        <p14:creationId xmlns:p14="http://schemas.microsoft.com/office/powerpoint/2010/main" val="382820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Tracking API workflow</a:t>
            </a:r>
          </a:p>
        </p:txBody>
      </p:sp>
      <p:sp>
        <p:nvSpPr>
          <p:cNvPr id="5" name="Content Placeholder 4"/>
          <p:cNvSpPr>
            <a:spLocks noGrp="1"/>
          </p:cNvSpPr>
          <p:nvPr>
            <p:ph idx="1"/>
          </p:nvPr>
        </p:nvSpPr>
        <p:spPr/>
        <p:txBody>
          <a:bodyPr/>
          <a:lstStyle/>
          <a:p>
            <a:r>
              <a:rPr lang="en-US" dirty="0"/>
              <a:t>Create regions of interest in database as polygon geometries</a:t>
            </a:r>
          </a:p>
          <a:p>
            <a:r>
              <a:rPr lang="en-US" dirty="0"/>
              <a:t>Initialize the location tracking server</a:t>
            </a:r>
          </a:p>
          <a:p>
            <a:pPr lvl="1"/>
            <a:r>
              <a:rPr lang="en-US" dirty="0"/>
              <a:t>Initialization of 3 queues: one for receiving location objects, one for receiving location messages, and one for storing the notifications after the locations are processed</a:t>
            </a:r>
          </a:p>
          <a:p>
            <a:pPr lvl="1"/>
            <a:r>
              <a:rPr lang="en-US" dirty="0"/>
              <a:t>Each location object (moving item) has many location messages, can be persisted</a:t>
            </a:r>
          </a:p>
          <a:p>
            <a:r>
              <a:rPr lang="en-US" dirty="0"/>
              <a:t>PL/SQL APIs to create location objects and insert location messages</a:t>
            </a:r>
          </a:p>
          <a:p>
            <a:r>
              <a:rPr lang="en-US" dirty="0"/>
              <a:t>Java Applications can use AQ Java API to insert data into the input queues</a:t>
            </a:r>
          </a:p>
          <a:p>
            <a:pPr lvl="1"/>
            <a:r>
              <a:rPr lang="en-US" dirty="0"/>
              <a:t>JMX queues used for maximum performance</a:t>
            </a:r>
          </a:p>
          <a:p>
            <a:r>
              <a:rPr lang="de-DE" dirty="0"/>
              <a:t>Alerts are sent to output queue</a:t>
            </a:r>
            <a:endParaRPr lang="en-US" dirty="0"/>
          </a:p>
          <a:p>
            <a:pPr lvl="1"/>
            <a:r>
              <a:rPr lang="en-US" dirty="0"/>
              <a:t>Subscription to output queue for further processing</a:t>
            </a:r>
          </a:p>
        </p:txBody>
      </p:sp>
      <p:sp>
        <p:nvSpPr>
          <p:cNvPr id="4" name="Slide Number Placeholder 3"/>
          <p:cNvSpPr>
            <a:spLocks noGrp="1"/>
          </p:cNvSpPr>
          <p:nvPr>
            <p:ph type="sldNum" sz="quarter" idx="12"/>
          </p:nvPr>
        </p:nvSpPr>
        <p:spPr/>
        <p:txBody>
          <a:bodyPr/>
          <a:lstStyle/>
          <a:p>
            <a:fld id="{C51EAA63-D034-42AE-91FA-B13B9518C7BE}" type="slidenum">
              <a:rPr lang="en-US" smtClean="0"/>
              <a:pPr/>
              <a:t>15</a:t>
            </a:fld>
            <a:endParaRPr lang="en-US" dirty="0"/>
          </a:p>
        </p:txBody>
      </p:sp>
      <p:pic>
        <p:nvPicPr>
          <p:cNvPr id="6" name="Picture 5" descr="NewIn12.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6358" y="391997"/>
            <a:ext cx="914400" cy="914400"/>
          </a:xfrm>
          <a:prstGeom prst="rect">
            <a:avLst/>
          </a:prstGeom>
        </p:spPr>
      </p:pic>
    </p:spTree>
    <p:extLst>
      <p:ext uri="{BB962C8B-B14F-4D97-AF65-F5344CB8AC3E}">
        <p14:creationId xmlns:p14="http://schemas.microsoft.com/office/powerpoint/2010/main" val="132300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SDO_TRKR</a:t>
            </a:r>
            <a:r>
              <a:rPr lang="en-US" dirty="0"/>
              <a:t> PL/SQL Package</a:t>
            </a:r>
          </a:p>
        </p:txBody>
      </p:sp>
      <p:sp>
        <p:nvSpPr>
          <p:cNvPr id="3" name="Content Placeholder 2"/>
          <p:cNvSpPr>
            <a:spLocks noGrp="1"/>
          </p:cNvSpPr>
          <p:nvPr>
            <p:ph idx="1"/>
          </p:nvPr>
        </p:nvSpPr>
        <p:spPr/>
        <p:txBody>
          <a:bodyPr/>
          <a:lstStyle/>
          <a:p>
            <a:r>
              <a:rPr lang="en-US" dirty="0"/>
              <a:t>Setup</a:t>
            </a:r>
          </a:p>
          <a:p>
            <a:pPr lvl="1"/>
            <a:r>
              <a:rPr lang="en-US" b="1" dirty="0"/>
              <a:t>CREATE_TRACKING_REGIONS</a:t>
            </a:r>
            <a:r>
              <a:rPr lang="en-US" dirty="0"/>
              <a:t>: Define the tracking </a:t>
            </a:r>
            <a:r>
              <a:rPr lang="en-US" dirty="0" err="1"/>
              <a:t>region(s</a:t>
            </a:r>
            <a:r>
              <a:rPr lang="en-US" dirty="0"/>
              <a:t>)</a:t>
            </a:r>
          </a:p>
          <a:p>
            <a:pPr lvl="1"/>
            <a:r>
              <a:rPr lang="en-US" b="1" dirty="0"/>
              <a:t>START_TRACKING_REGIONS</a:t>
            </a:r>
            <a:r>
              <a:rPr lang="en-US" dirty="0"/>
              <a:t>: Starts the queues for the location tracking server and starts jobs to monitor those queues.</a:t>
            </a:r>
          </a:p>
          <a:p>
            <a:pPr lvl="1"/>
            <a:r>
              <a:rPr lang="en-US" b="1" dirty="0"/>
              <a:t>SEND_TRACKING_MSG</a:t>
            </a:r>
            <a:r>
              <a:rPr lang="en-US" dirty="0"/>
              <a:t>: Specify which </a:t>
            </a:r>
            <a:r>
              <a:rPr lang="en-US" dirty="0" err="1"/>
              <a:t>object(s</a:t>
            </a:r>
            <a:r>
              <a:rPr lang="en-US" dirty="0"/>
              <a:t>) to track against which </a:t>
            </a:r>
            <a:r>
              <a:rPr lang="en-US" dirty="0" err="1"/>
              <a:t>region(s</a:t>
            </a:r>
            <a:r>
              <a:rPr lang="en-US" dirty="0"/>
              <a:t>) </a:t>
            </a:r>
          </a:p>
          <a:p>
            <a:r>
              <a:rPr lang="en-US" dirty="0"/>
              <a:t>Process messages from tracked objects</a:t>
            </a:r>
          </a:p>
          <a:p>
            <a:pPr lvl="1"/>
            <a:r>
              <a:rPr lang="en-US" b="1" dirty="0"/>
              <a:t>SEND_LOCATION_MSGS</a:t>
            </a:r>
            <a:r>
              <a:rPr lang="en-US" dirty="0"/>
              <a:t>: Send one or more location messages to the location server. </a:t>
            </a:r>
          </a:p>
          <a:p>
            <a:r>
              <a:rPr lang="en-US" dirty="0"/>
              <a:t>Process notifications</a:t>
            </a:r>
          </a:p>
          <a:p>
            <a:pPr lvl="1"/>
            <a:r>
              <a:rPr lang="en-US" dirty="0"/>
              <a:t>Subscribe to &lt;TR_REGION&gt;_NOTIFICATION_Q queue for alerts that are generated from the tracking server for a given region</a:t>
            </a:r>
          </a:p>
          <a:p>
            <a:endParaRPr lang="en-US" dirty="0"/>
          </a:p>
        </p:txBody>
      </p:sp>
      <p:sp>
        <p:nvSpPr>
          <p:cNvPr id="4" name="Footer Placeholder 3"/>
          <p:cNvSpPr>
            <a:spLocks noGrp="1"/>
          </p:cNvSpPr>
          <p:nvPr>
            <p:ph type="ftr" sz="quarter" idx="11"/>
          </p:nvPr>
        </p:nvSpPr>
        <p:spPr/>
        <p:txBody>
          <a:bodyPr/>
          <a:lstStyle/>
          <a:p>
            <a:r>
              <a:rPr lang="en-US"/>
              <a:t>Confidential – Oracle Internal/Restricted/Highly Restricted</a:t>
            </a:r>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en-US" smtClean="0"/>
              <a:pPr/>
              <a:t>16</a:t>
            </a:fld>
            <a:endParaRPr lang="en-US" dirty="0"/>
          </a:p>
        </p:txBody>
      </p:sp>
      <p:pic>
        <p:nvPicPr>
          <p:cNvPr id="6" name="Picture 5" descr="NewIn12.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6358" y="391997"/>
            <a:ext cx="914400" cy="914400"/>
          </a:xfrm>
          <a:prstGeom prst="rect">
            <a:avLst/>
          </a:prstGeom>
        </p:spPr>
      </p:pic>
    </p:spTree>
    <p:extLst>
      <p:ext uri="{BB962C8B-B14F-4D97-AF65-F5344CB8AC3E}">
        <p14:creationId xmlns:p14="http://schemas.microsoft.com/office/powerpoint/2010/main" val="298602513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Location Tracking – Use cases</a:t>
            </a:r>
          </a:p>
        </p:txBody>
      </p:sp>
      <p:sp>
        <p:nvSpPr>
          <p:cNvPr id="7" name="Content Placeholder 6"/>
          <p:cNvSpPr>
            <a:spLocks noGrp="1"/>
          </p:cNvSpPr>
          <p:nvPr>
            <p:ph sz="half" idx="1"/>
          </p:nvPr>
        </p:nvSpPr>
        <p:spPr>
          <a:xfrm>
            <a:off x="608005" y="1828800"/>
            <a:ext cx="5410199" cy="4419600"/>
          </a:xfrm>
        </p:spPr>
        <p:txBody>
          <a:bodyPr/>
          <a:lstStyle/>
          <a:p>
            <a:r>
              <a:rPr lang="en-US" dirty="0"/>
              <a:t>Raise alert when object enters area-of-interest</a:t>
            </a:r>
          </a:p>
        </p:txBody>
      </p:sp>
      <p:sp>
        <p:nvSpPr>
          <p:cNvPr id="8" name="Content Placeholder 7"/>
          <p:cNvSpPr>
            <a:spLocks noGrp="1"/>
          </p:cNvSpPr>
          <p:nvPr>
            <p:ph sz="half" idx="2"/>
          </p:nvPr>
        </p:nvSpPr>
        <p:spPr>
          <a:xfrm>
            <a:off x="6323015" y="1828800"/>
            <a:ext cx="5410197" cy="4419600"/>
          </a:xfrm>
        </p:spPr>
        <p:txBody>
          <a:bodyPr/>
          <a:lstStyle/>
          <a:p>
            <a:pPr lvl="0"/>
            <a:r>
              <a:rPr lang="en-US" dirty="0"/>
              <a:t>Raise alert when object leaves area-of-interest (</a:t>
            </a:r>
            <a:r>
              <a:rPr lang="en-US" dirty="0" err="1"/>
              <a:t>Geofencing</a:t>
            </a:r>
            <a:r>
              <a:rPr lang="en-US" dirty="0"/>
              <a:t>)</a:t>
            </a:r>
          </a:p>
        </p:txBody>
      </p:sp>
      <p:sp>
        <p:nvSpPr>
          <p:cNvPr id="5" name="Slide Number Placeholder 4"/>
          <p:cNvSpPr>
            <a:spLocks noGrp="1"/>
          </p:cNvSpPr>
          <p:nvPr>
            <p:ph type="sldNum" sz="quarter" idx="12"/>
          </p:nvPr>
        </p:nvSpPr>
        <p:spPr/>
        <p:txBody>
          <a:bodyPr/>
          <a:lstStyle/>
          <a:p>
            <a:fld id="{C51EAA63-D034-42AE-91FA-B13B9518C7BE}" type="slidenum">
              <a:rPr lang="en-US" smtClean="0"/>
              <a:pPr/>
              <a:t>17</a:t>
            </a:fld>
            <a:endParaRPr lang="en-US" dirty="0"/>
          </a:p>
        </p:txBody>
      </p:sp>
      <p:pic>
        <p:nvPicPr>
          <p:cNvPr id="10" name="Picture 3"/>
          <p:cNvPicPr>
            <a:picLocks noChangeAspect="1" noChangeArrowheads="1"/>
          </p:cNvPicPr>
          <p:nvPr/>
        </p:nvPicPr>
        <p:blipFill>
          <a:blip r:embed="rId2" cstate="print"/>
          <a:srcRect/>
          <a:stretch>
            <a:fillRect/>
          </a:stretch>
        </p:blipFill>
        <p:spPr bwMode="auto">
          <a:xfrm>
            <a:off x="6475412" y="2905760"/>
            <a:ext cx="5040000" cy="3042279"/>
          </a:xfrm>
          <a:prstGeom prst="rect">
            <a:avLst/>
          </a:prstGeom>
          <a:noFill/>
          <a:ln w="9525">
            <a:noFill/>
            <a:miter lim="800000"/>
            <a:headEnd/>
            <a:tailEnd/>
          </a:ln>
        </p:spPr>
      </p:pic>
      <p:pic>
        <p:nvPicPr>
          <p:cNvPr id="11" name="Picture 4"/>
          <p:cNvPicPr>
            <a:picLocks noChangeAspect="1" noChangeArrowheads="1"/>
          </p:cNvPicPr>
          <p:nvPr/>
        </p:nvPicPr>
        <p:blipFill>
          <a:blip r:embed="rId3" cstate="print"/>
          <a:srcRect/>
          <a:stretch>
            <a:fillRect/>
          </a:stretch>
        </p:blipFill>
        <p:spPr bwMode="auto">
          <a:xfrm>
            <a:off x="684212" y="2895600"/>
            <a:ext cx="5040000" cy="3048719"/>
          </a:xfrm>
          <a:prstGeom prst="rect">
            <a:avLst/>
          </a:prstGeom>
          <a:noFill/>
          <a:ln w="9525">
            <a:noFill/>
            <a:miter lim="800000"/>
            <a:headEnd/>
            <a:tailEnd/>
          </a:ln>
        </p:spPr>
      </p:pic>
      <p:pic>
        <p:nvPicPr>
          <p:cNvPr id="9" name="Picture 8" descr="NewIn12.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6358" y="391997"/>
            <a:ext cx="914400" cy="914400"/>
          </a:xfrm>
          <a:prstGeom prst="rect">
            <a:avLst/>
          </a:prstGeom>
        </p:spPr>
      </p:pic>
    </p:spTree>
    <p:extLst>
      <p:ext uri="{BB962C8B-B14F-4D97-AF65-F5344CB8AC3E}">
        <p14:creationId xmlns:p14="http://schemas.microsoft.com/office/powerpoint/2010/main" val="382073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3"/>
          </p:nvPr>
        </p:nvSpPr>
        <p:spPr/>
        <p:txBody>
          <a:bodyPr/>
          <a:lstStyle/>
          <a:p>
            <a:r>
              <a:rPr lang="de-DE" dirty="0"/>
              <a:t>Geospatial Data in the Database</a:t>
            </a:r>
          </a:p>
          <a:p>
            <a:r>
              <a:rPr lang="de-DE" dirty="0"/>
              <a:t>Using the Database for Tracking and Tracing</a:t>
            </a:r>
          </a:p>
          <a:p>
            <a:r>
              <a:rPr lang="de-DE" dirty="0"/>
              <a:t>Visualizing Results on a Map</a:t>
            </a:r>
          </a:p>
          <a:p>
            <a:r>
              <a:rPr lang="de-DE" dirty="0"/>
              <a:t>Advanced Analysis using Road Networks</a:t>
            </a:r>
          </a:p>
          <a:p>
            <a:r>
              <a:rPr lang="de-DE" dirty="0"/>
              <a:t>Stream Analytics and Event-driven Architectures</a:t>
            </a:r>
            <a:endParaRPr lang="en-US" dirty="0"/>
          </a:p>
        </p:txBody>
      </p:sp>
      <p:sp>
        <p:nvSpPr>
          <p:cNvPr id="6" name="Pentagon 5"/>
          <p:cNvSpPr/>
          <p:nvPr/>
        </p:nvSpPr>
        <p:spPr>
          <a:xfrm>
            <a:off x="2186329" y="198120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1</a:t>
            </a:r>
          </a:p>
        </p:txBody>
      </p:sp>
      <p:sp>
        <p:nvSpPr>
          <p:cNvPr id="16" name="Pentagon 15"/>
          <p:cNvSpPr/>
          <p:nvPr/>
        </p:nvSpPr>
        <p:spPr>
          <a:xfrm>
            <a:off x="2186329" y="2677477"/>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2</a:t>
            </a:r>
          </a:p>
        </p:txBody>
      </p:sp>
      <p:sp>
        <p:nvSpPr>
          <p:cNvPr id="17" name="Pentagon 16"/>
          <p:cNvSpPr/>
          <p:nvPr/>
        </p:nvSpPr>
        <p:spPr>
          <a:xfrm>
            <a:off x="2186329" y="3373754"/>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3</a:t>
            </a:r>
          </a:p>
        </p:txBody>
      </p:sp>
      <p:sp>
        <p:nvSpPr>
          <p:cNvPr id="18" name="Pentagon 17"/>
          <p:cNvSpPr/>
          <p:nvPr/>
        </p:nvSpPr>
        <p:spPr>
          <a:xfrm>
            <a:off x="2186329" y="4070031"/>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4</a:t>
            </a:r>
          </a:p>
        </p:txBody>
      </p:sp>
      <p:sp>
        <p:nvSpPr>
          <p:cNvPr id="19" name="Pentagon 18"/>
          <p:cNvSpPr/>
          <p:nvPr/>
        </p:nvSpPr>
        <p:spPr>
          <a:xfrm>
            <a:off x="2186329" y="476631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5</a:t>
            </a:r>
          </a:p>
        </p:txBody>
      </p:sp>
      <p:sp>
        <p:nvSpPr>
          <p:cNvPr id="4" name="Slide Number Placeholder 3"/>
          <p:cNvSpPr>
            <a:spLocks noGrp="1"/>
          </p:cNvSpPr>
          <p:nvPr>
            <p:ph type="sldNum" sz="quarter" idx="12"/>
          </p:nvPr>
        </p:nvSpPr>
        <p:spPr/>
        <p:txBody>
          <a:bodyPr/>
          <a:lstStyle/>
          <a:p>
            <a:fld id="{C51EAA63-D034-42AE-91FA-B13B9518C7BE}" type="slidenum">
              <a:rPr lang="en-US" smtClean="0"/>
              <a:pPr/>
              <a:t>18</a:t>
            </a:fld>
            <a:endParaRPr lang="en-US" dirty="0"/>
          </a:p>
        </p:txBody>
      </p:sp>
    </p:spTree>
    <p:extLst>
      <p:ext uri="{BB962C8B-B14F-4D97-AF65-F5344CB8AC3E}">
        <p14:creationId xmlns:p14="http://schemas.microsoft.com/office/powerpoint/2010/main" val="210122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dirty="0"/>
              <a:t>Visualizing Relevant Events in Context</a:t>
            </a:r>
            <a:endParaRPr lang="en-US" dirty="0"/>
          </a:p>
        </p:txBody>
      </p:sp>
      <p:sp>
        <p:nvSpPr>
          <p:cNvPr id="8" name="Content Placeholder 7"/>
          <p:cNvSpPr>
            <a:spLocks noGrp="1"/>
          </p:cNvSpPr>
          <p:nvPr>
            <p:ph sz="half" idx="1"/>
          </p:nvPr>
        </p:nvSpPr>
        <p:spPr/>
        <p:txBody>
          <a:bodyPr/>
          <a:lstStyle/>
          <a:p>
            <a:r>
              <a:rPr lang="de-DE" sz="2400" dirty="0"/>
              <a:t>HTML5-based visualization component</a:t>
            </a:r>
          </a:p>
          <a:p>
            <a:pPr lvl="1"/>
            <a:r>
              <a:rPr lang="de-DE" sz="2000" dirty="0"/>
              <a:t>Included in Spatial and Graph license</a:t>
            </a:r>
          </a:p>
          <a:p>
            <a:r>
              <a:rPr lang="de-DE" sz="2400" dirty="0"/>
              <a:t>Rendering dynamic maps</a:t>
            </a:r>
          </a:p>
          <a:p>
            <a:pPr lvl="1"/>
            <a:r>
              <a:rPr lang="de-DE" sz="2000" dirty="0"/>
              <a:t>Data from database</a:t>
            </a:r>
          </a:p>
          <a:p>
            <a:pPr lvl="1"/>
            <a:r>
              <a:rPr lang="de-DE" sz="2000" dirty="0"/>
              <a:t>Data from external sources </a:t>
            </a:r>
            <a:r>
              <a:rPr lang="en-US" sz="2000" kern="0" dirty="0"/>
              <a:t>(WMS, WFS, </a:t>
            </a:r>
            <a:r>
              <a:rPr lang="en-US" sz="2000" kern="0" dirty="0" err="1"/>
              <a:t>GeoRSS</a:t>
            </a:r>
            <a:r>
              <a:rPr lang="en-US" sz="2000" kern="0" dirty="0"/>
              <a:t>, WMTS)</a:t>
            </a:r>
          </a:p>
          <a:p>
            <a:pPr lvl="1"/>
            <a:r>
              <a:rPr lang="de-DE" sz="2000" kern="0" dirty="0"/>
              <a:t>Integration of Google Maps, etc.</a:t>
            </a:r>
          </a:p>
          <a:p>
            <a:r>
              <a:rPr lang="de-DE" sz="2400" kern="0" dirty="0"/>
              <a:t>Available as plug-in for Apex</a:t>
            </a:r>
          </a:p>
          <a:p>
            <a:pPr lvl="1"/>
            <a:r>
              <a:rPr lang="de-DE" sz="2000" kern="0" dirty="0"/>
              <a:t>Geolocation Showcase</a:t>
            </a:r>
          </a:p>
          <a:p>
            <a:r>
              <a:rPr lang="de-DE" sz="2400" dirty="0"/>
              <a:t>Many 3rd Party Tools available as well</a:t>
            </a:r>
          </a:p>
          <a:p>
            <a:pPr lvl="1"/>
            <a:r>
              <a:rPr lang="de-DE" sz="2000" dirty="0"/>
              <a:t>eg. Luciad RIA, working with OracleJET</a:t>
            </a:r>
            <a:endParaRPr lang="en-US" sz="2000" dirty="0"/>
          </a:p>
        </p:txBody>
      </p:sp>
      <p:sp>
        <p:nvSpPr>
          <p:cNvPr id="5" name="Slide Number Placeholder 4"/>
          <p:cNvSpPr>
            <a:spLocks noGrp="1"/>
          </p:cNvSpPr>
          <p:nvPr>
            <p:ph type="sldNum" sz="quarter" idx="12"/>
          </p:nvPr>
        </p:nvSpPr>
        <p:spPr/>
        <p:txBody>
          <a:bodyPr/>
          <a:lstStyle/>
          <a:p>
            <a:fld id="{C51EAA63-D034-42AE-91FA-B13B9518C7BE}" type="slidenum">
              <a:rPr lang="en-US" smtClean="0"/>
              <a:pPr/>
              <a:t>19</a:t>
            </a:fld>
            <a:endParaRPr lang="en-US" dirty="0"/>
          </a:p>
        </p:txBody>
      </p:sp>
      <p:pic>
        <p:nvPicPr>
          <p:cNvPr id="10" name="Picture 2"/>
          <p:cNvPicPr>
            <a:picLocks noGrp="1" noChangeAspect="1" noChangeArrowheads="1"/>
          </p:cNvPicPr>
          <p:nvPr>
            <p:ph sz="half" idx="2"/>
          </p:nvPr>
        </p:nvPicPr>
        <p:blipFill>
          <a:blip r:embed="rId2" cstate="print"/>
          <a:srcRect/>
          <a:stretch>
            <a:fillRect/>
          </a:stretch>
        </p:blipFill>
        <p:spPr bwMode="auto">
          <a:xfrm>
            <a:off x="6246813" y="2293592"/>
            <a:ext cx="5410200" cy="2880415"/>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428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8012" y="762000"/>
            <a:ext cx="9906000" cy="2667000"/>
          </a:xfrm>
        </p:spPr>
        <p:txBody>
          <a:bodyPr/>
          <a:lstStyle/>
          <a:p>
            <a:r>
              <a:rPr lang="en-US" dirty="0"/>
              <a:t>In IT for way </a:t>
            </a:r>
            <a:r>
              <a:rPr lang="en-US"/>
              <a:t>too long!</a:t>
            </a:r>
            <a:endParaRPr lang="en-US" dirty="0"/>
          </a:p>
          <a:p>
            <a:r>
              <a:rPr lang="en-US" dirty="0"/>
              <a:t>With Oracle for ever</a:t>
            </a:r>
          </a:p>
          <a:p>
            <a:r>
              <a:rPr lang="en-US" dirty="0"/>
              <a:t>Oracle Spatial Evangelist</a:t>
            </a:r>
          </a:p>
          <a:p>
            <a:r>
              <a:rPr lang="en-US" dirty="0"/>
              <a:t>Graph Evangelist</a:t>
            </a:r>
          </a:p>
          <a:p>
            <a:r>
              <a:rPr lang="en-US" dirty="0"/>
              <a:t>Author</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2812" y="1066800"/>
            <a:ext cx="3657600" cy="3657600"/>
          </a:xfrm>
          <a:prstGeom prst="rect">
            <a:avLst/>
          </a:prstGeom>
        </p:spPr>
      </p:pic>
      <p:sp>
        <p:nvSpPr>
          <p:cNvPr id="7" name="Cloud Callout 6"/>
          <p:cNvSpPr/>
          <p:nvPr/>
        </p:nvSpPr>
        <p:spPr bwMode="gray">
          <a:xfrm>
            <a:off x="8455290" y="304800"/>
            <a:ext cx="2973122" cy="1600200"/>
          </a:xfrm>
          <a:prstGeom prst="cloudCallout">
            <a:avLst>
              <a:gd name="adj1" fmla="val -68480"/>
              <a:gd name="adj2" fmla="val 75078"/>
            </a:avLst>
          </a:prstGeom>
          <a:solidFill>
            <a:schemeClr val="bg1">
              <a:lumMod val="85000"/>
            </a:schemeClr>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pic>
        <p:nvPicPr>
          <p:cNvPr id="8" name="Picture 7"/>
          <p:cNvPicPr>
            <a:picLocks noChangeAspect="1"/>
          </p:cNvPicPr>
          <p:nvPr/>
        </p:nvPicPr>
        <p:blipFill>
          <a:blip r:embed="rId3" cstate="print"/>
          <a:srcRect t="8633"/>
          <a:stretch>
            <a:fillRect/>
          </a:stretch>
        </p:blipFill>
        <p:spPr>
          <a:xfrm>
            <a:off x="9294812" y="381000"/>
            <a:ext cx="1447800" cy="1322811"/>
          </a:xfrm>
          <a:prstGeom prst="rect">
            <a:avLst/>
          </a:prstGeom>
        </p:spPr>
      </p:pic>
      <p:sp>
        <p:nvSpPr>
          <p:cNvPr id="9" name="Cloud Callout 8"/>
          <p:cNvSpPr/>
          <p:nvPr/>
        </p:nvSpPr>
        <p:spPr bwMode="gray">
          <a:xfrm flipV="1">
            <a:off x="8609012" y="3352800"/>
            <a:ext cx="2973122" cy="1600200"/>
          </a:xfrm>
          <a:prstGeom prst="cloudCallout">
            <a:avLst>
              <a:gd name="adj1" fmla="val -76596"/>
              <a:gd name="adj2" fmla="val 66348"/>
            </a:avLst>
          </a:prstGeom>
          <a:solidFill>
            <a:schemeClr val="bg1">
              <a:lumMod val="85000"/>
            </a:schemeClr>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pic>
        <p:nvPicPr>
          <p:cNvPr id="11" name="Picture 10"/>
          <p:cNvPicPr>
            <a:picLocks noChangeAspect="1"/>
          </p:cNvPicPr>
          <p:nvPr/>
        </p:nvPicPr>
        <p:blipFill rotWithShape="1">
          <a:blip r:embed="rId4"/>
          <a:srcRect l="41002" t="51429" r="5979" b="7857"/>
          <a:stretch/>
        </p:blipFill>
        <p:spPr>
          <a:xfrm>
            <a:off x="9177678" y="3429000"/>
            <a:ext cx="1717334" cy="1395334"/>
          </a:xfrm>
          <a:prstGeom prst="rect">
            <a:avLst/>
          </a:prstGeom>
        </p:spPr>
      </p:pic>
      <p:pic>
        <p:nvPicPr>
          <p:cNvPr id="12" name="Picture 4" descr="C:\Documents and Settings\agodfrin_fr\My Documents\My Pictures\book11g.JPG"/>
          <p:cNvPicPr>
            <a:picLocks noChangeAspect="1" noChangeArrowheads="1"/>
          </p:cNvPicPr>
          <p:nvPr/>
        </p:nvPicPr>
        <p:blipFill>
          <a:blip r:embed="rId5"/>
          <a:srcRect/>
          <a:stretch>
            <a:fillRect/>
          </a:stretch>
        </p:blipFill>
        <p:spPr bwMode="auto">
          <a:xfrm>
            <a:off x="2091002" y="3048000"/>
            <a:ext cx="1981200" cy="2826403"/>
          </a:xfrm>
          <a:prstGeom prst="rect">
            <a:avLst/>
          </a:prstGeom>
          <a:noFill/>
          <a:ln w="9525">
            <a:noFill/>
            <a:miter lim="800000"/>
            <a:headEnd/>
            <a:tailEnd/>
          </a:ln>
        </p:spPr>
      </p:pic>
    </p:spTree>
    <p:extLst>
      <p:ext uri="{BB962C8B-B14F-4D97-AF65-F5344CB8AC3E}">
        <p14:creationId xmlns:p14="http://schemas.microsoft.com/office/powerpoint/2010/main" val="402288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51EAA63-D034-42AE-91FA-B13B9518C7BE}" type="slidenum">
              <a:rPr lang="en-US" smtClean="0"/>
              <a:pPr/>
              <a:t>20</a:t>
            </a:fld>
            <a:endParaRPr lang="en-US" dirty="0"/>
          </a:p>
        </p:txBody>
      </p:sp>
      <p:pic>
        <p:nvPicPr>
          <p:cNvPr id="3" name="Luciad Oracle Sail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2880" y="457200"/>
            <a:ext cx="10100732" cy="5681661"/>
          </a:xfrm>
          <a:prstGeom prst="rect">
            <a:avLst/>
          </a:prstGeom>
        </p:spPr>
      </p:pic>
    </p:spTree>
    <p:extLst>
      <p:ext uri="{BB962C8B-B14F-4D97-AF65-F5344CB8AC3E}">
        <p14:creationId xmlns:p14="http://schemas.microsoft.com/office/powerpoint/2010/main" val="34102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3"/>
          </p:nvPr>
        </p:nvSpPr>
        <p:spPr/>
        <p:txBody>
          <a:bodyPr/>
          <a:lstStyle/>
          <a:p>
            <a:r>
              <a:rPr lang="de-DE" dirty="0"/>
              <a:t>Geospatial Data in the Database</a:t>
            </a:r>
          </a:p>
          <a:p>
            <a:r>
              <a:rPr lang="de-DE" dirty="0"/>
              <a:t>Using the Database for Tracking and Tracing</a:t>
            </a:r>
          </a:p>
          <a:p>
            <a:r>
              <a:rPr lang="de-DE" dirty="0"/>
              <a:t>Visualizing Results on a Map</a:t>
            </a:r>
          </a:p>
          <a:p>
            <a:r>
              <a:rPr lang="de-DE" dirty="0"/>
              <a:t>Advanced Analysis using Road Networks</a:t>
            </a:r>
          </a:p>
          <a:p>
            <a:r>
              <a:rPr lang="de-DE" dirty="0"/>
              <a:t>Stream Analytics and Event-driven Architectures</a:t>
            </a:r>
            <a:endParaRPr lang="en-US" dirty="0"/>
          </a:p>
        </p:txBody>
      </p:sp>
      <p:sp>
        <p:nvSpPr>
          <p:cNvPr id="6" name="Pentagon 5"/>
          <p:cNvSpPr/>
          <p:nvPr/>
        </p:nvSpPr>
        <p:spPr>
          <a:xfrm>
            <a:off x="2186329" y="198120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1</a:t>
            </a:r>
          </a:p>
        </p:txBody>
      </p:sp>
      <p:sp>
        <p:nvSpPr>
          <p:cNvPr id="16" name="Pentagon 15"/>
          <p:cNvSpPr/>
          <p:nvPr/>
        </p:nvSpPr>
        <p:spPr>
          <a:xfrm>
            <a:off x="2186329" y="2677477"/>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2</a:t>
            </a:r>
          </a:p>
        </p:txBody>
      </p:sp>
      <p:sp>
        <p:nvSpPr>
          <p:cNvPr id="17" name="Pentagon 16"/>
          <p:cNvSpPr/>
          <p:nvPr/>
        </p:nvSpPr>
        <p:spPr>
          <a:xfrm>
            <a:off x="2186329" y="3373754"/>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3</a:t>
            </a:r>
          </a:p>
        </p:txBody>
      </p:sp>
      <p:sp>
        <p:nvSpPr>
          <p:cNvPr id="18" name="Pentagon 17"/>
          <p:cNvSpPr/>
          <p:nvPr/>
        </p:nvSpPr>
        <p:spPr>
          <a:xfrm>
            <a:off x="2186329" y="4070031"/>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4</a:t>
            </a:r>
          </a:p>
        </p:txBody>
      </p:sp>
      <p:sp>
        <p:nvSpPr>
          <p:cNvPr id="19" name="Pentagon 18"/>
          <p:cNvSpPr/>
          <p:nvPr/>
        </p:nvSpPr>
        <p:spPr>
          <a:xfrm>
            <a:off x="2186329" y="476631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5</a:t>
            </a:r>
          </a:p>
        </p:txBody>
      </p:sp>
      <p:sp>
        <p:nvSpPr>
          <p:cNvPr id="4" name="Slide Number Placeholder 3"/>
          <p:cNvSpPr>
            <a:spLocks noGrp="1"/>
          </p:cNvSpPr>
          <p:nvPr>
            <p:ph type="sldNum" sz="quarter" idx="12"/>
          </p:nvPr>
        </p:nvSpPr>
        <p:spPr/>
        <p:txBody>
          <a:bodyPr/>
          <a:lstStyle/>
          <a:p>
            <a:fld id="{C51EAA63-D034-42AE-91FA-B13B9518C7BE}" type="slidenum">
              <a:rPr lang="en-US" smtClean="0"/>
              <a:pPr/>
              <a:t>21</a:t>
            </a:fld>
            <a:endParaRPr lang="en-US" dirty="0"/>
          </a:p>
        </p:txBody>
      </p:sp>
    </p:spTree>
    <p:extLst>
      <p:ext uri="{BB962C8B-B14F-4D97-AF65-F5344CB8AC3E}">
        <p14:creationId xmlns:p14="http://schemas.microsoft.com/office/powerpoint/2010/main" val="274450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Tracking und Tracing based on Road Network</a:t>
            </a:r>
            <a:endParaRPr lang="en-US" dirty="0"/>
          </a:p>
        </p:txBody>
      </p:sp>
      <p:sp>
        <p:nvSpPr>
          <p:cNvPr id="4" name="Content Placeholder 3"/>
          <p:cNvSpPr>
            <a:spLocks noGrp="1"/>
          </p:cNvSpPr>
          <p:nvPr>
            <p:ph idx="1"/>
          </p:nvPr>
        </p:nvSpPr>
        <p:spPr/>
        <p:txBody>
          <a:bodyPr/>
          <a:lstStyle/>
          <a:p>
            <a:r>
              <a:rPr lang="de-DE" dirty="0"/>
              <a:t>Object position not sufficient in all cases, but position on road network required</a:t>
            </a:r>
          </a:p>
          <a:p>
            <a:pPr lvl="1"/>
            <a:r>
              <a:rPr lang="de-DE" dirty="0"/>
              <a:t>eg. exact route needed, despite GPS inaccuracies/errors</a:t>
            </a:r>
          </a:p>
          <a:p>
            <a:pPr lvl="1"/>
            <a:r>
              <a:rPr lang="de-DE" dirty="0"/>
              <a:t>eg. route planning, calculating (remaining) drivetime</a:t>
            </a:r>
          </a:p>
          <a:p>
            <a:r>
              <a:rPr lang="de-DE" dirty="0"/>
              <a:t>Road network as reference dataset needed</a:t>
            </a:r>
          </a:p>
          <a:p>
            <a:pPr lvl="1"/>
            <a:r>
              <a:rPr lang="de-DE" dirty="0"/>
              <a:t>Commercially available from HERE, Tomtom</a:t>
            </a:r>
          </a:p>
          <a:p>
            <a:pPr lvl="1"/>
            <a:r>
              <a:rPr lang="de-DE" dirty="0"/>
              <a:t>OpenStreetMap converter available from CISS TDI</a:t>
            </a:r>
          </a:p>
          <a:p>
            <a:r>
              <a:rPr lang="de-DE" dirty="0"/>
              <a:t>Required database functionality</a:t>
            </a:r>
          </a:p>
          <a:p>
            <a:pPr lvl="1"/>
            <a:r>
              <a:rPr lang="de-DE" dirty="0"/>
              <a:t>Support for linear coordinate systems</a:t>
            </a:r>
          </a:p>
          <a:p>
            <a:pPr lvl="1"/>
            <a:r>
              <a:rPr lang="de-DE" dirty="0"/>
              <a:t>Network data model (graph), routing engine</a:t>
            </a:r>
          </a:p>
        </p:txBody>
      </p:sp>
      <p:sp>
        <p:nvSpPr>
          <p:cNvPr id="2" name="Slide Number Placeholder 1"/>
          <p:cNvSpPr>
            <a:spLocks noGrp="1"/>
          </p:cNvSpPr>
          <p:nvPr>
            <p:ph type="sldNum" sz="quarter" idx="12"/>
          </p:nvPr>
        </p:nvSpPr>
        <p:spPr/>
        <p:txBody>
          <a:bodyPr/>
          <a:lstStyle/>
          <a:p>
            <a:fld id="{C51EAA63-D034-42AE-91FA-B13B9518C7BE}" type="slidenum">
              <a:rPr lang="en-US" smtClean="0"/>
              <a:pPr/>
              <a:t>22</a:t>
            </a:fld>
            <a:endParaRPr lang="en-US" dirty="0"/>
          </a:p>
        </p:txBody>
      </p:sp>
    </p:spTree>
    <p:extLst>
      <p:ext uri="{BB962C8B-B14F-4D97-AF65-F5344CB8AC3E}">
        <p14:creationId xmlns:p14="http://schemas.microsoft.com/office/powerpoint/2010/main" val="177807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Routing based on Network Data Model</a:t>
            </a:r>
            <a:endParaRPr lang="en-US" dirty="0"/>
          </a:p>
        </p:txBody>
      </p:sp>
      <p:sp>
        <p:nvSpPr>
          <p:cNvPr id="4" name="Content Placeholder 3"/>
          <p:cNvSpPr>
            <a:spLocks noGrp="1"/>
          </p:cNvSpPr>
          <p:nvPr>
            <p:ph idx="1"/>
          </p:nvPr>
        </p:nvSpPr>
        <p:spPr/>
        <p:txBody>
          <a:bodyPr/>
          <a:lstStyle/>
          <a:p>
            <a:r>
              <a:rPr lang="de-DE" dirty="0"/>
              <a:t>Entire road network stored as nodes and edges of a graph</a:t>
            </a:r>
          </a:p>
          <a:p>
            <a:pPr lvl="1"/>
            <a:r>
              <a:rPr lang="de-DE" dirty="0"/>
              <a:t>With or without road segment geometry</a:t>
            </a:r>
          </a:p>
          <a:p>
            <a:r>
              <a:rPr lang="de-DE" dirty="0"/>
              <a:t>Connectivitiy and cost (eg. drivetime) per road segment</a:t>
            </a:r>
          </a:p>
          <a:p>
            <a:r>
              <a:rPr lang="de-DE" dirty="0"/>
              <a:t>Enabling network analysis</a:t>
            </a:r>
          </a:p>
          <a:p>
            <a:pPr lvl="1"/>
            <a:r>
              <a:rPr lang="de-DE" dirty="0"/>
              <a:t>Using graph algorithms</a:t>
            </a:r>
          </a:p>
          <a:p>
            <a:pPr lvl="1"/>
            <a:r>
              <a:rPr lang="de-DE" dirty="0"/>
              <a:t>Based on directed or undirected graph</a:t>
            </a:r>
          </a:p>
          <a:p>
            <a:pPr lvl="1"/>
            <a:r>
              <a:rPr lang="de-DE" dirty="0"/>
              <a:t>Optionally taking cost into account</a:t>
            </a:r>
          </a:p>
          <a:p>
            <a:r>
              <a:rPr lang="de-DE" dirty="0"/>
              <a:t>Data Management API</a:t>
            </a:r>
          </a:p>
          <a:p>
            <a:pPr lvl="1"/>
            <a:r>
              <a:rPr lang="de-DE" dirty="0"/>
              <a:t>Caching, Partitioning, load-on-demand, ...</a:t>
            </a:r>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en-US" smtClean="0"/>
              <a:pPr/>
              <a:t>23</a:t>
            </a:fld>
            <a:endParaRPr lang="en-US" dirty="0"/>
          </a:p>
        </p:txBody>
      </p:sp>
      <p:grpSp>
        <p:nvGrpSpPr>
          <p:cNvPr id="6" name="Group 5"/>
          <p:cNvGrpSpPr/>
          <p:nvPr/>
        </p:nvGrpSpPr>
        <p:grpSpPr>
          <a:xfrm>
            <a:off x="7466012" y="3733800"/>
            <a:ext cx="4362659" cy="2209800"/>
            <a:chOff x="2393950" y="1676400"/>
            <a:chExt cx="5716588" cy="2895600"/>
          </a:xfrm>
        </p:grpSpPr>
        <p:sp>
          <p:nvSpPr>
            <p:cNvPr id="7" name="Line 2"/>
            <p:cNvSpPr>
              <a:spLocks noChangeShapeType="1"/>
            </p:cNvSpPr>
            <p:nvPr/>
          </p:nvSpPr>
          <p:spPr bwMode="auto">
            <a:xfrm>
              <a:off x="2476500" y="2133600"/>
              <a:ext cx="0" cy="1981200"/>
            </a:xfrm>
            <a:prstGeom prst="line">
              <a:avLst/>
            </a:prstGeom>
            <a:noFill/>
            <a:ln w="28575">
              <a:solidFill>
                <a:schemeClr val="tx1"/>
              </a:solidFill>
              <a:round/>
              <a:headEnd type="none" w="lg" len="lg"/>
              <a:tailEnd type="none" w="lg" len="lg"/>
            </a:ln>
          </p:spPr>
          <p:txBody>
            <a:bodyPr>
              <a:prstTxWarp prst="textNoShape">
                <a:avLst/>
              </a:prstTxWarp>
            </a:bodyPr>
            <a:lstStyle/>
            <a:p>
              <a:endParaRPr lang="en-US"/>
            </a:p>
          </p:txBody>
        </p:sp>
        <p:sp>
          <p:nvSpPr>
            <p:cNvPr id="8" name="Line 3"/>
            <p:cNvSpPr>
              <a:spLocks noChangeShapeType="1"/>
            </p:cNvSpPr>
            <p:nvPr/>
          </p:nvSpPr>
          <p:spPr bwMode="auto">
            <a:xfrm rot="5400000">
              <a:off x="3343275" y="1266825"/>
              <a:ext cx="0" cy="1733550"/>
            </a:xfrm>
            <a:prstGeom prst="line">
              <a:avLst/>
            </a:prstGeom>
            <a:noFill/>
            <a:ln w="28575">
              <a:solidFill>
                <a:schemeClr val="tx1"/>
              </a:solidFill>
              <a:round/>
              <a:headEnd type="none" w="lg" len="lg"/>
              <a:tailEnd type="none" w="lg" len="lg"/>
            </a:ln>
          </p:spPr>
          <p:txBody>
            <a:bodyPr>
              <a:prstTxWarp prst="textNoShape">
                <a:avLst/>
              </a:prstTxWarp>
            </a:bodyPr>
            <a:lstStyle/>
            <a:p>
              <a:endParaRPr lang="en-US"/>
            </a:p>
          </p:txBody>
        </p:sp>
        <p:sp>
          <p:nvSpPr>
            <p:cNvPr id="9" name="Line 4"/>
            <p:cNvSpPr>
              <a:spLocks noChangeShapeType="1"/>
            </p:cNvSpPr>
            <p:nvPr/>
          </p:nvSpPr>
          <p:spPr bwMode="auto">
            <a:xfrm>
              <a:off x="5943600" y="3048000"/>
              <a:ext cx="0" cy="1066800"/>
            </a:xfrm>
            <a:prstGeom prst="line">
              <a:avLst/>
            </a:prstGeom>
            <a:noFill/>
            <a:ln w="28575">
              <a:solidFill>
                <a:schemeClr val="tx1"/>
              </a:solidFill>
              <a:round/>
              <a:headEnd type="none" w="lg" len="lg"/>
              <a:tailEnd type="none" w="lg" len="lg"/>
            </a:ln>
          </p:spPr>
          <p:txBody>
            <a:bodyPr>
              <a:prstTxWarp prst="textNoShape">
                <a:avLst/>
              </a:prstTxWarp>
            </a:bodyPr>
            <a:lstStyle/>
            <a:p>
              <a:endParaRPr lang="en-US"/>
            </a:p>
          </p:txBody>
        </p:sp>
        <p:sp>
          <p:nvSpPr>
            <p:cNvPr id="10" name="Line 5"/>
            <p:cNvSpPr>
              <a:spLocks noChangeShapeType="1"/>
            </p:cNvSpPr>
            <p:nvPr/>
          </p:nvSpPr>
          <p:spPr bwMode="auto">
            <a:xfrm rot="16200000" flipV="1">
              <a:off x="5943600" y="400050"/>
              <a:ext cx="0" cy="3467100"/>
            </a:xfrm>
            <a:prstGeom prst="line">
              <a:avLst/>
            </a:prstGeom>
            <a:noFill/>
            <a:ln w="28575">
              <a:solidFill>
                <a:schemeClr val="tx1"/>
              </a:solidFill>
              <a:round/>
              <a:headEnd type="none" w="lg" len="lg"/>
              <a:tailEnd type="none" w="lg" len="lg"/>
            </a:ln>
          </p:spPr>
          <p:txBody>
            <a:bodyPr>
              <a:prstTxWarp prst="textNoShape">
                <a:avLst/>
              </a:prstTxWarp>
            </a:bodyPr>
            <a:lstStyle/>
            <a:p>
              <a:endParaRPr lang="en-US"/>
            </a:p>
          </p:txBody>
        </p:sp>
        <p:sp>
          <p:nvSpPr>
            <p:cNvPr id="11" name="Line 6"/>
            <p:cNvSpPr>
              <a:spLocks noChangeShapeType="1"/>
            </p:cNvSpPr>
            <p:nvPr/>
          </p:nvSpPr>
          <p:spPr bwMode="auto">
            <a:xfrm rot="5400000">
              <a:off x="2796382" y="2728118"/>
              <a:ext cx="1066800" cy="1706563"/>
            </a:xfrm>
            <a:prstGeom prst="line">
              <a:avLst/>
            </a:prstGeom>
            <a:noFill/>
            <a:ln w="28575">
              <a:solidFill>
                <a:schemeClr val="tx1"/>
              </a:solidFill>
              <a:round/>
              <a:headEnd type="none" w="lg" len="lg"/>
              <a:tailEnd type="none" w="lg" len="lg"/>
            </a:ln>
          </p:spPr>
          <p:txBody>
            <a:bodyPr>
              <a:prstTxWarp prst="textNoShape">
                <a:avLst/>
              </a:prstTxWarp>
            </a:bodyPr>
            <a:lstStyle/>
            <a:p>
              <a:endParaRPr lang="en-US"/>
            </a:p>
          </p:txBody>
        </p:sp>
        <p:sp>
          <p:nvSpPr>
            <p:cNvPr id="12" name="Line 7"/>
            <p:cNvSpPr>
              <a:spLocks noChangeShapeType="1"/>
            </p:cNvSpPr>
            <p:nvPr/>
          </p:nvSpPr>
          <p:spPr bwMode="auto">
            <a:xfrm rot="5400000">
              <a:off x="5076825" y="2181225"/>
              <a:ext cx="0" cy="1733550"/>
            </a:xfrm>
            <a:prstGeom prst="line">
              <a:avLst/>
            </a:prstGeom>
            <a:noFill/>
            <a:ln w="28575">
              <a:solidFill>
                <a:schemeClr val="tx1"/>
              </a:solidFill>
              <a:round/>
              <a:headEnd type="none" w="lg" len="lg"/>
              <a:tailEnd type="none" w="lg" len="lg"/>
            </a:ln>
          </p:spPr>
          <p:txBody>
            <a:bodyPr>
              <a:prstTxWarp prst="textNoShape">
                <a:avLst/>
              </a:prstTxWarp>
            </a:bodyPr>
            <a:lstStyle/>
            <a:p>
              <a:endParaRPr lang="en-US"/>
            </a:p>
          </p:txBody>
        </p:sp>
        <p:sp>
          <p:nvSpPr>
            <p:cNvPr id="13" name="Line 8"/>
            <p:cNvSpPr>
              <a:spLocks noChangeShapeType="1"/>
            </p:cNvSpPr>
            <p:nvPr/>
          </p:nvSpPr>
          <p:spPr bwMode="auto">
            <a:xfrm rot="16200000" flipV="1">
              <a:off x="4210050" y="2381250"/>
              <a:ext cx="0" cy="3467100"/>
            </a:xfrm>
            <a:prstGeom prst="line">
              <a:avLst/>
            </a:prstGeom>
            <a:noFill/>
            <a:ln w="28575">
              <a:solidFill>
                <a:schemeClr val="tx1"/>
              </a:solidFill>
              <a:round/>
              <a:headEnd type="none" w="lg" len="lg"/>
              <a:tailEnd type="none" w="lg" len="lg"/>
            </a:ln>
          </p:spPr>
          <p:txBody>
            <a:bodyPr>
              <a:prstTxWarp prst="textNoShape">
                <a:avLst/>
              </a:prstTxWarp>
            </a:bodyPr>
            <a:lstStyle/>
            <a:p>
              <a:endParaRPr lang="en-US"/>
            </a:p>
          </p:txBody>
        </p:sp>
        <p:sp>
          <p:nvSpPr>
            <p:cNvPr id="14" name="Line 9"/>
            <p:cNvSpPr>
              <a:spLocks noChangeShapeType="1"/>
            </p:cNvSpPr>
            <p:nvPr/>
          </p:nvSpPr>
          <p:spPr bwMode="auto">
            <a:xfrm rot="5400000">
              <a:off x="6810375" y="2181225"/>
              <a:ext cx="0" cy="1733550"/>
            </a:xfrm>
            <a:prstGeom prst="line">
              <a:avLst/>
            </a:prstGeom>
            <a:noFill/>
            <a:ln w="28575">
              <a:solidFill>
                <a:schemeClr val="tx1"/>
              </a:solidFill>
              <a:round/>
              <a:headEnd type="none" w="lg" len="lg"/>
              <a:tailEnd type="none" w="lg" len="lg"/>
            </a:ln>
          </p:spPr>
          <p:txBody>
            <a:bodyPr>
              <a:prstTxWarp prst="textNoShape">
                <a:avLst/>
              </a:prstTxWarp>
            </a:bodyPr>
            <a:lstStyle/>
            <a:p>
              <a:endParaRPr lang="en-US"/>
            </a:p>
          </p:txBody>
        </p:sp>
        <p:sp>
          <p:nvSpPr>
            <p:cNvPr id="15" name="Line 10"/>
            <p:cNvSpPr>
              <a:spLocks noChangeShapeType="1"/>
            </p:cNvSpPr>
            <p:nvPr/>
          </p:nvSpPr>
          <p:spPr bwMode="auto">
            <a:xfrm rot="5400000">
              <a:off x="6810375" y="3248025"/>
              <a:ext cx="0" cy="1733550"/>
            </a:xfrm>
            <a:prstGeom prst="line">
              <a:avLst/>
            </a:prstGeom>
            <a:noFill/>
            <a:ln w="28575">
              <a:solidFill>
                <a:schemeClr val="tx1"/>
              </a:solidFill>
              <a:round/>
              <a:headEnd type="none" w="lg" len="lg"/>
              <a:tailEnd type="none" w="lg" len="lg"/>
            </a:ln>
          </p:spPr>
          <p:txBody>
            <a:bodyPr>
              <a:prstTxWarp prst="textNoShape">
                <a:avLst/>
              </a:prstTxWarp>
            </a:bodyPr>
            <a:lstStyle/>
            <a:p>
              <a:endParaRPr lang="en-US"/>
            </a:p>
          </p:txBody>
        </p:sp>
        <p:sp>
          <p:nvSpPr>
            <p:cNvPr id="16" name="Line 11"/>
            <p:cNvSpPr>
              <a:spLocks noChangeShapeType="1"/>
            </p:cNvSpPr>
            <p:nvPr/>
          </p:nvSpPr>
          <p:spPr bwMode="auto">
            <a:xfrm>
              <a:off x="7677150" y="3048000"/>
              <a:ext cx="0" cy="1066800"/>
            </a:xfrm>
            <a:prstGeom prst="line">
              <a:avLst/>
            </a:prstGeom>
            <a:noFill/>
            <a:ln w="28575">
              <a:solidFill>
                <a:schemeClr val="tx1"/>
              </a:solidFill>
              <a:round/>
              <a:headEnd type="none" w="lg" len="lg"/>
              <a:tailEnd type="none" w="lg" len="lg"/>
            </a:ln>
          </p:spPr>
          <p:txBody>
            <a:bodyPr>
              <a:prstTxWarp prst="textNoShape">
                <a:avLst/>
              </a:prstTxWarp>
            </a:bodyPr>
            <a:lstStyle/>
            <a:p>
              <a:endParaRPr lang="en-US"/>
            </a:p>
          </p:txBody>
        </p:sp>
        <p:sp>
          <p:nvSpPr>
            <p:cNvPr id="17" name="Line 12"/>
            <p:cNvSpPr>
              <a:spLocks noChangeShapeType="1"/>
            </p:cNvSpPr>
            <p:nvPr/>
          </p:nvSpPr>
          <p:spPr bwMode="auto">
            <a:xfrm>
              <a:off x="7677150" y="2133600"/>
              <a:ext cx="0" cy="914400"/>
            </a:xfrm>
            <a:prstGeom prst="line">
              <a:avLst/>
            </a:prstGeom>
            <a:noFill/>
            <a:ln w="28575">
              <a:solidFill>
                <a:schemeClr val="tx1"/>
              </a:solidFill>
              <a:round/>
              <a:headEnd type="none" w="lg" len="lg"/>
              <a:tailEnd type="none" w="lg" len="lg"/>
            </a:ln>
          </p:spPr>
          <p:txBody>
            <a:bodyPr>
              <a:prstTxWarp prst="textNoShape">
                <a:avLst/>
              </a:prstTxWarp>
            </a:bodyPr>
            <a:lstStyle/>
            <a:p>
              <a:endParaRPr lang="en-US"/>
            </a:p>
          </p:txBody>
        </p:sp>
        <p:sp>
          <p:nvSpPr>
            <p:cNvPr id="18" name="Oval 13"/>
            <p:cNvSpPr>
              <a:spLocks noChangeArrowheads="1"/>
            </p:cNvSpPr>
            <p:nvPr/>
          </p:nvSpPr>
          <p:spPr bwMode="auto">
            <a:xfrm>
              <a:off x="5861050" y="4038600"/>
              <a:ext cx="165100" cy="152400"/>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fr-FR"/>
            </a:p>
          </p:txBody>
        </p:sp>
        <p:sp>
          <p:nvSpPr>
            <p:cNvPr id="19" name="Oval 14"/>
            <p:cNvSpPr>
              <a:spLocks noChangeArrowheads="1"/>
            </p:cNvSpPr>
            <p:nvPr/>
          </p:nvSpPr>
          <p:spPr bwMode="auto">
            <a:xfrm>
              <a:off x="2393950" y="4038600"/>
              <a:ext cx="1651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fr-FR"/>
            </a:p>
          </p:txBody>
        </p:sp>
        <p:sp>
          <p:nvSpPr>
            <p:cNvPr id="20" name="Oval 15"/>
            <p:cNvSpPr>
              <a:spLocks noChangeArrowheads="1"/>
            </p:cNvSpPr>
            <p:nvPr/>
          </p:nvSpPr>
          <p:spPr bwMode="auto">
            <a:xfrm>
              <a:off x="4127500" y="2971800"/>
              <a:ext cx="165100" cy="152400"/>
            </a:xfrm>
            <a:prstGeom prst="ellipse">
              <a:avLst/>
            </a:prstGeom>
            <a:solidFill>
              <a:schemeClr val="hlink"/>
            </a:solidFill>
            <a:ln w="9525">
              <a:solidFill>
                <a:schemeClr val="tx1"/>
              </a:solidFill>
              <a:round/>
              <a:headEnd/>
              <a:tailEnd/>
            </a:ln>
          </p:spPr>
          <p:txBody>
            <a:bodyPr wrap="none" anchor="ctr">
              <a:prstTxWarp prst="textNoShape">
                <a:avLst/>
              </a:prstTxWarp>
            </a:bodyPr>
            <a:lstStyle/>
            <a:p>
              <a:endParaRPr lang="fr-FR"/>
            </a:p>
          </p:txBody>
        </p:sp>
        <p:sp>
          <p:nvSpPr>
            <p:cNvPr id="21" name="Oval 16"/>
            <p:cNvSpPr>
              <a:spLocks noChangeArrowheads="1"/>
            </p:cNvSpPr>
            <p:nvPr/>
          </p:nvSpPr>
          <p:spPr bwMode="auto">
            <a:xfrm>
              <a:off x="2393950" y="2057400"/>
              <a:ext cx="165100" cy="152400"/>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fr-FR"/>
            </a:p>
          </p:txBody>
        </p:sp>
        <p:sp>
          <p:nvSpPr>
            <p:cNvPr id="22" name="Oval 17"/>
            <p:cNvSpPr>
              <a:spLocks noChangeArrowheads="1"/>
            </p:cNvSpPr>
            <p:nvPr/>
          </p:nvSpPr>
          <p:spPr bwMode="auto">
            <a:xfrm>
              <a:off x="5861050" y="2971800"/>
              <a:ext cx="165100" cy="152400"/>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fr-FR"/>
            </a:p>
          </p:txBody>
        </p:sp>
        <p:sp>
          <p:nvSpPr>
            <p:cNvPr id="23" name="Oval 18"/>
            <p:cNvSpPr>
              <a:spLocks noChangeArrowheads="1"/>
            </p:cNvSpPr>
            <p:nvPr/>
          </p:nvSpPr>
          <p:spPr bwMode="auto">
            <a:xfrm>
              <a:off x="7594600" y="4038600"/>
              <a:ext cx="165100" cy="152400"/>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fr-FR"/>
            </a:p>
          </p:txBody>
        </p:sp>
        <p:sp>
          <p:nvSpPr>
            <p:cNvPr id="24" name="Oval 19"/>
            <p:cNvSpPr>
              <a:spLocks noChangeArrowheads="1"/>
            </p:cNvSpPr>
            <p:nvPr/>
          </p:nvSpPr>
          <p:spPr bwMode="auto">
            <a:xfrm>
              <a:off x="7594600" y="2057400"/>
              <a:ext cx="165100" cy="152400"/>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fr-FR"/>
            </a:p>
          </p:txBody>
        </p:sp>
        <p:sp>
          <p:nvSpPr>
            <p:cNvPr id="25" name="Oval 20"/>
            <p:cNvSpPr>
              <a:spLocks noChangeArrowheads="1"/>
            </p:cNvSpPr>
            <p:nvPr/>
          </p:nvSpPr>
          <p:spPr bwMode="auto">
            <a:xfrm>
              <a:off x="7594600" y="2971800"/>
              <a:ext cx="165100" cy="152400"/>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fr-FR"/>
            </a:p>
          </p:txBody>
        </p:sp>
        <p:sp>
          <p:nvSpPr>
            <p:cNvPr id="26" name="Oval 21"/>
            <p:cNvSpPr>
              <a:spLocks noChangeArrowheads="1"/>
            </p:cNvSpPr>
            <p:nvPr/>
          </p:nvSpPr>
          <p:spPr bwMode="auto">
            <a:xfrm>
              <a:off x="4127500" y="2057400"/>
              <a:ext cx="165100" cy="152400"/>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fr-FR"/>
            </a:p>
          </p:txBody>
        </p:sp>
        <p:sp>
          <p:nvSpPr>
            <p:cNvPr id="27" name="Rectangle 22"/>
            <p:cNvSpPr>
              <a:spLocks noChangeArrowheads="1"/>
            </p:cNvSpPr>
            <p:nvPr/>
          </p:nvSpPr>
          <p:spPr bwMode="auto">
            <a:xfrm>
              <a:off x="2462213" y="1677988"/>
              <a:ext cx="379412" cy="366712"/>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pPr>
              <a:r>
                <a:rPr lang="en-US" sz="1800"/>
                <a:t>A</a:t>
              </a:r>
              <a:endParaRPr lang="en-GB" sz="1800"/>
            </a:p>
          </p:txBody>
        </p:sp>
        <p:sp>
          <p:nvSpPr>
            <p:cNvPr id="28" name="Rectangle 23"/>
            <p:cNvSpPr>
              <a:spLocks noChangeArrowheads="1"/>
            </p:cNvSpPr>
            <p:nvPr/>
          </p:nvSpPr>
          <p:spPr bwMode="auto">
            <a:xfrm>
              <a:off x="4244975" y="1676400"/>
              <a:ext cx="377825" cy="366713"/>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pPr>
              <a:r>
                <a:rPr lang="en-US" sz="1800"/>
                <a:t>B</a:t>
              </a:r>
              <a:endParaRPr lang="en-GB" sz="1800"/>
            </a:p>
          </p:txBody>
        </p:sp>
        <p:sp>
          <p:nvSpPr>
            <p:cNvPr id="29" name="Rectangle 24"/>
            <p:cNvSpPr>
              <a:spLocks noChangeArrowheads="1"/>
            </p:cNvSpPr>
            <p:nvPr/>
          </p:nvSpPr>
          <p:spPr bwMode="auto">
            <a:xfrm>
              <a:off x="7712075" y="1676400"/>
              <a:ext cx="377825" cy="366713"/>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pPr>
              <a:r>
                <a:rPr lang="en-US" sz="1800"/>
                <a:t>C</a:t>
              </a:r>
              <a:endParaRPr lang="en-GB" sz="1800"/>
            </a:p>
          </p:txBody>
        </p:sp>
        <p:sp>
          <p:nvSpPr>
            <p:cNvPr id="30" name="Rectangle 25"/>
            <p:cNvSpPr>
              <a:spLocks noChangeArrowheads="1"/>
            </p:cNvSpPr>
            <p:nvPr/>
          </p:nvSpPr>
          <p:spPr bwMode="auto">
            <a:xfrm>
              <a:off x="2462213" y="4205288"/>
              <a:ext cx="392112" cy="366712"/>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pPr>
              <a:r>
                <a:rPr lang="en-US" sz="1800"/>
                <a:t>G</a:t>
              </a:r>
              <a:endParaRPr lang="en-GB" sz="1800"/>
            </a:p>
          </p:txBody>
        </p:sp>
        <p:sp>
          <p:nvSpPr>
            <p:cNvPr id="31" name="Rectangle 26"/>
            <p:cNvSpPr>
              <a:spLocks noChangeArrowheads="1"/>
            </p:cNvSpPr>
            <p:nvPr/>
          </p:nvSpPr>
          <p:spPr bwMode="auto">
            <a:xfrm>
              <a:off x="5978525" y="4203700"/>
              <a:ext cx="377825" cy="366713"/>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pPr>
              <a:r>
                <a:rPr lang="en-US" sz="1800"/>
                <a:t>H</a:t>
              </a:r>
              <a:endParaRPr lang="en-GB" sz="1800"/>
            </a:p>
          </p:txBody>
        </p:sp>
        <p:sp>
          <p:nvSpPr>
            <p:cNvPr id="32" name="Rectangle 27"/>
            <p:cNvSpPr>
              <a:spLocks noChangeArrowheads="1"/>
            </p:cNvSpPr>
            <p:nvPr/>
          </p:nvSpPr>
          <p:spPr bwMode="auto">
            <a:xfrm>
              <a:off x="7712075" y="4203700"/>
              <a:ext cx="268288" cy="366713"/>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pPr>
              <a:r>
                <a:rPr lang="en-US" sz="1800"/>
                <a:t>I</a:t>
              </a:r>
              <a:endParaRPr lang="en-GB" sz="1800"/>
            </a:p>
          </p:txBody>
        </p:sp>
        <p:sp>
          <p:nvSpPr>
            <p:cNvPr id="33" name="Rectangle 28"/>
            <p:cNvSpPr>
              <a:spLocks noChangeArrowheads="1"/>
            </p:cNvSpPr>
            <p:nvPr/>
          </p:nvSpPr>
          <p:spPr bwMode="auto">
            <a:xfrm>
              <a:off x="7759700" y="2833688"/>
              <a:ext cx="350838" cy="366712"/>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pPr>
              <a:r>
                <a:rPr lang="en-US" sz="1800"/>
                <a:t>F</a:t>
              </a:r>
              <a:endParaRPr lang="en-GB" sz="1800"/>
            </a:p>
          </p:txBody>
        </p:sp>
        <p:sp>
          <p:nvSpPr>
            <p:cNvPr id="34" name="Rectangle 29"/>
            <p:cNvSpPr>
              <a:spLocks noChangeArrowheads="1"/>
            </p:cNvSpPr>
            <p:nvPr/>
          </p:nvSpPr>
          <p:spPr bwMode="auto">
            <a:xfrm>
              <a:off x="4244975" y="2590800"/>
              <a:ext cx="377825" cy="366713"/>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pPr>
              <a:r>
                <a:rPr lang="en-US" sz="1800"/>
                <a:t>D</a:t>
              </a:r>
              <a:endParaRPr lang="en-GB" sz="1800"/>
            </a:p>
          </p:txBody>
        </p:sp>
        <p:sp>
          <p:nvSpPr>
            <p:cNvPr id="35" name="Rectangle 30"/>
            <p:cNvSpPr>
              <a:spLocks noChangeArrowheads="1"/>
            </p:cNvSpPr>
            <p:nvPr/>
          </p:nvSpPr>
          <p:spPr bwMode="auto">
            <a:xfrm>
              <a:off x="5978525" y="2590800"/>
              <a:ext cx="363538" cy="366713"/>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pPr>
              <a:r>
                <a:rPr lang="en-US" sz="1800"/>
                <a:t>E</a:t>
              </a:r>
              <a:endParaRPr lang="en-GB" sz="1800"/>
            </a:p>
          </p:txBody>
        </p:sp>
        <p:sp>
          <p:nvSpPr>
            <p:cNvPr id="36" name="AutoShape 31"/>
            <p:cNvSpPr>
              <a:spLocks noChangeArrowheads="1"/>
            </p:cNvSpPr>
            <p:nvPr/>
          </p:nvSpPr>
          <p:spPr bwMode="auto">
            <a:xfrm rot="5400000">
              <a:off x="6734175" y="2924175"/>
              <a:ext cx="152400" cy="247650"/>
            </a:xfrm>
            <a:prstGeom prst="flowChartExtract">
              <a:avLst/>
            </a:prstGeom>
            <a:solidFill>
              <a:schemeClr val="tx1"/>
            </a:solidFill>
            <a:ln w="9525">
              <a:solidFill>
                <a:schemeClr val="tx1"/>
              </a:solidFill>
              <a:miter lim="800000"/>
              <a:headEnd/>
              <a:tailEnd/>
            </a:ln>
          </p:spPr>
          <p:txBody>
            <a:bodyPr wrap="none" anchor="ctr">
              <a:prstTxWarp prst="textNoShape">
                <a:avLst/>
              </a:prstTxWarp>
            </a:bodyPr>
            <a:lstStyle/>
            <a:p>
              <a:endParaRPr lang="fr-FR"/>
            </a:p>
          </p:txBody>
        </p:sp>
        <p:sp>
          <p:nvSpPr>
            <p:cNvPr id="37" name="AutoShape 32"/>
            <p:cNvSpPr>
              <a:spLocks noChangeArrowheads="1"/>
            </p:cNvSpPr>
            <p:nvPr/>
          </p:nvSpPr>
          <p:spPr bwMode="auto">
            <a:xfrm rot="16200000" flipH="1">
              <a:off x="3267075" y="2009775"/>
              <a:ext cx="152400" cy="247650"/>
            </a:xfrm>
            <a:prstGeom prst="flowChartExtract">
              <a:avLst/>
            </a:prstGeom>
            <a:solidFill>
              <a:schemeClr val="tx1"/>
            </a:solidFill>
            <a:ln w="9525">
              <a:solidFill>
                <a:schemeClr val="tx1"/>
              </a:solidFill>
              <a:miter lim="800000"/>
              <a:headEnd/>
              <a:tailEnd/>
            </a:ln>
          </p:spPr>
          <p:txBody>
            <a:bodyPr wrap="none" anchor="ctr">
              <a:prstTxWarp prst="textNoShape">
                <a:avLst/>
              </a:prstTxWarp>
            </a:bodyPr>
            <a:lstStyle/>
            <a:p>
              <a:endParaRPr lang="fr-FR"/>
            </a:p>
          </p:txBody>
        </p:sp>
        <p:sp>
          <p:nvSpPr>
            <p:cNvPr id="38" name="AutoShape 33"/>
            <p:cNvSpPr>
              <a:spLocks noChangeArrowheads="1"/>
            </p:cNvSpPr>
            <p:nvPr/>
          </p:nvSpPr>
          <p:spPr bwMode="auto">
            <a:xfrm rot="10800000">
              <a:off x="2393950" y="2819400"/>
              <a:ext cx="165100" cy="228600"/>
            </a:xfrm>
            <a:prstGeom prst="flowChartExtract">
              <a:avLst/>
            </a:prstGeom>
            <a:solidFill>
              <a:schemeClr val="tx1"/>
            </a:solidFill>
            <a:ln w="9525">
              <a:solidFill>
                <a:schemeClr val="tx1"/>
              </a:solidFill>
              <a:miter lim="800000"/>
              <a:headEnd/>
              <a:tailEnd/>
            </a:ln>
          </p:spPr>
          <p:txBody>
            <a:bodyPr wrap="none" anchor="ctr">
              <a:prstTxWarp prst="textNoShape">
                <a:avLst/>
              </a:prstTxWarp>
            </a:bodyPr>
            <a:lstStyle/>
            <a:p>
              <a:endParaRPr lang="fr-FR"/>
            </a:p>
          </p:txBody>
        </p:sp>
        <p:sp>
          <p:nvSpPr>
            <p:cNvPr id="39" name="AutoShape 34"/>
            <p:cNvSpPr>
              <a:spLocks noChangeArrowheads="1"/>
            </p:cNvSpPr>
            <p:nvPr/>
          </p:nvSpPr>
          <p:spPr bwMode="auto">
            <a:xfrm rot="16200000" flipH="1">
              <a:off x="5991225" y="2009775"/>
              <a:ext cx="152400" cy="247650"/>
            </a:xfrm>
            <a:prstGeom prst="flowChartExtract">
              <a:avLst/>
            </a:prstGeom>
            <a:solidFill>
              <a:schemeClr val="tx1"/>
            </a:solidFill>
            <a:ln w="9525">
              <a:solidFill>
                <a:schemeClr val="tx1"/>
              </a:solidFill>
              <a:miter lim="800000"/>
              <a:headEnd/>
              <a:tailEnd/>
            </a:ln>
          </p:spPr>
          <p:txBody>
            <a:bodyPr wrap="none" anchor="ctr">
              <a:prstTxWarp prst="textNoShape">
                <a:avLst/>
              </a:prstTxWarp>
            </a:bodyPr>
            <a:lstStyle/>
            <a:p>
              <a:endParaRPr lang="fr-FR"/>
            </a:p>
          </p:txBody>
        </p:sp>
        <p:sp>
          <p:nvSpPr>
            <p:cNvPr id="40" name="AutoShape 35"/>
            <p:cNvSpPr>
              <a:spLocks noChangeArrowheads="1"/>
            </p:cNvSpPr>
            <p:nvPr/>
          </p:nvSpPr>
          <p:spPr bwMode="auto">
            <a:xfrm rot="16200000" flipH="1">
              <a:off x="5165725" y="2924175"/>
              <a:ext cx="152400" cy="247650"/>
            </a:xfrm>
            <a:prstGeom prst="flowChartExtract">
              <a:avLst/>
            </a:prstGeom>
            <a:solidFill>
              <a:schemeClr val="tx1"/>
            </a:solidFill>
            <a:ln w="9525">
              <a:solidFill>
                <a:schemeClr val="tx1"/>
              </a:solidFill>
              <a:miter lim="800000"/>
              <a:headEnd/>
              <a:tailEnd/>
            </a:ln>
          </p:spPr>
          <p:txBody>
            <a:bodyPr wrap="none" anchor="ctr">
              <a:prstTxWarp prst="textNoShape">
                <a:avLst/>
              </a:prstTxWarp>
            </a:bodyPr>
            <a:lstStyle/>
            <a:p>
              <a:endParaRPr lang="fr-FR"/>
            </a:p>
          </p:txBody>
        </p:sp>
        <p:sp>
          <p:nvSpPr>
            <p:cNvPr id="41" name="AutoShape 36"/>
            <p:cNvSpPr>
              <a:spLocks noChangeArrowheads="1"/>
            </p:cNvSpPr>
            <p:nvPr/>
          </p:nvSpPr>
          <p:spPr bwMode="auto">
            <a:xfrm rot="-7359850">
              <a:off x="3187700" y="2654300"/>
              <a:ext cx="228600" cy="1320800"/>
            </a:xfrm>
            <a:prstGeom prst="upArrow">
              <a:avLst>
                <a:gd name="adj1" fmla="val 50000"/>
                <a:gd name="adj2" fmla="val 144444"/>
              </a:avLst>
            </a:prstGeom>
            <a:solidFill>
              <a:srgbClr val="DDDDDD"/>
            </a:solidFill>
            <a:ln w="9525">
              <a:solidFill>
                <a:schemeClr val="tx1"/>
              </a:solidFill>
              <a:miter lim="800000"/>
              <a:headEnd/>
              <a:tailEnd/>
            </a:ln>
          </p:spPr>
          <p:txBody>
            <a:bodyPr wrap="none" anchor="ctr">
              <a:prstTxWarp prst="textNoShape">
                <a:avLst/>
              </a:prstTxWarp>
            </a:bodyPr>
            <a:lstStyle/>
            <a:p>
              <a:endParaRPr lang="fr-FR"/>
            </a:p>
          </p:txBody>
        </p:sp>
        <p:sp>
          <p:nvSpPr>
            <p:cNvPr id="42" name="AutoShape 37"/>
            <p:cNvSpPr>
              <a:spLocks noChangeArrowheads="1"/>
            </p:cNvSpPr>
            <p:nvPr/>
          </p:nvSpPr>
          <p:spPr bwMode="auto">
            <a:xfrm rot="14325102" flipH="1">
              <a:off x="3597275" y="3228975"/>
              <a:ext cx="152400" cy="247650"/>
            </a:xfrm>
            <a:prstGeom prst="flowChartExtract">
              <a:avLst/>
            </a:prstGeom>
            <a:solidFill>
              <a:schemeClr val="tx1"/>
            </a:solidFill>
            <a:ln w="9525">
              <a:solidFill>
                <a:schemeClr val="tx1"/>
              </a:solidFill>
              <a:miter lim="800000"/>
              <a:headEnd/>
              <a:tailEnd/>
            </a:ln>
          </p:spPr>
          <p:txBody>
            <a:bodyPr wrap="none" anchor="ctr">
              <a:prstTxWarp prst="textNoShape">
                <a:avLst/>
              </a:prstTxWarp>
            </a:bodyPr>
            <a:lstStyle/>
            <a:p>
              <a:endParaRPr lang="fr-FR"/>
            </a:p>
          </p:txBody>
        </p:sp>
        <p:sp>
          <p:nvSpPr>
            <p:cNvPr id="43" name="AutoShape 38"/>
            <p:cNvSpPr>
              <a:spLocks noChangeArrowheads="1"/>
            </p:cNvSpPr>
            <p:nvPr/>
          </p:nvSpPr>
          <p:spPr bwMode="auto">
            <a:xfrm rot="10800000" flipV="1">
              <a:off x="5861050" y="3352800"/>
              <a:ext cx="165100" cy="228600"/>
            </a:xfrm>
            <a:prstGeom prst="flowChartExtract">
              <a:avLst/>
            </a:prstGeom>
            <a:solidFill>
              <a:schemeClr val="tx1"/>
            </a:solidFill>
            <a:ln w="9525">
              <a:solidFill>
                <a:schemeClr val="tx1"/>
              </a:solidFill>
              <a:miter lim="800000"/>
              <a:headEnd/>
              <a:tailEnd/>
            </a:ln>
          </p:spPr>
          <p:txBody>
            <a:bodyPr wrap="none" anchor="ctr">
              <a:prstTxWarp prst="textNoShape">
                <a:avLst/>
              </a:prstTxWarp>
            </a:bodyPr>
            <a:lstStyle/>
            <a:p>
              <a:endParaRPr lang="fr-FR"/>
            </a:p>
          </p:txBody>
        </p:sp>
      </p:grpSp>
      <p:sp>
        <p:nvSpPr>
          <p:cNvPr id="44" name="TextBox 43"/>
          <p:cNvSpPr txBox="1"/>
          <p:nvPr/>
        </p:nvSpPr>
        <p:spPr>
          <a:xfrm>
            <a:off x="7618412" y="6019800"/>
            <a:ext cx="4114800" cy="381000"/>
          </a:xfrm>
          <a:prstGeom prst="rect">
            <a:avLst/>
          </a:prstGeom>
          <a:noFill/>
        </p:spPr>
        <p:txBody>
          <a:bodyPr wrap="none" lIns="0" tIns="0" rIns="0" bIns="0" rtlCol="0">
            <a:noAutofit/>
          </a:bodyPr>
          <a:lstStyle/>
          <a:p>
            <a:pPr>
              <a:lnSpc>
                <a:spcPct val="90000"/>
              </a:lnSpc>
            </a:pPr>
            <a:r>
              <a:rPr lang="de-DE" dirty="0"/>
              <a:t>Nearest neighbor in a directed graph</a:t>
            </a:r>
            <a:endParaRPr lang="en-US" dirty="0"/>
          </a:p>
        </p:txBody>
      </p:sp>
    </p:spTree>
    <p:extLst>
      <p:ext uri="{BB962C8B-B14F-4D97-AF65-F5344CB8AC3E}">
        <p14:creationId xmlns:p14="http://schemas.microsoft.com/office/powerpoint/2010/main" val="147516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de-DE" dirty="0"/>
              <a:t>Routing based on Network Data Model</a:t>
            </a:r>
            <a:r>
              <a:rPr lang="en-US" dirty="0"/>
              <a:t>: Architecture</a:t>
            </a:r>
          </a:p>
        </p:txBody>
      </p:sp>
      <p:sp>
        <p:nvSpPr>
          <p:cNvPr id="60419" name="Rectangle 3"/>
          <p:cNvSpPr>
            <a:spLocks noGrp="1" noChangeArrowheads="1"/>
          </p:cNvSpPr>
          <p:nvPr>
            <p:ph type="body" idx="1"/>
          </p:nvPr>
        </p:nvSpPr>
        <p:spPr>
          <a:xfrm>
            <a:off x="1314597" y="4038600"/>
            <a:ext cx="9656615" cy="1981200"/>
          </a:xfrm>
        </p:spPr>
        <p:txBody>
          <a:bodyPr/>
          <a:lstStyle/>
          <a:p>
            <a:pPr eaLnBrk="1" hangingPunct="1"/>
            <a:r>
              <a:rPr lang="de-DE" dirty="0"/>
              <a:t>Java </a:t>
            </a:r>
            <a:r>
              <a:rPr lang="de-DE" dirty="0" err="1"/>
              <a:t>runtime</a:t>
            </a:r>
            <a:r>
              <a:rPr lang="de-DE" dirty="0"/>
              <a:t> </a:t>
            </a:r>
            <a:r>
              <a:rPr lang="de-DE" dirty="0" err="1"/>
              <a:t>to</a:t>
            </a:r>
            <a:r>
              <a:rPr lang="de-DE" dirty="0"/>
              <a:t> keep network </a:t>
            </a:r>
            <a:r>
              <a:rPr lang="de-DE" b="1" dirty="0"/>
              <a:t>in memory </a:t>
            </a:r>
            <a:r>
              <a:rPr lang="de-DE" dirty="0"/>
              <a:t>(at least partially)</a:t>
            </a:r>
          </a:p>
          <a:p>
            <a:pPr eaLnBrk="1" hangingPunct="1"/>
            <a:r>
              <a:rPr lang="de-DE" dirty="0"/>
              <a:t>Java API for </a:t>
            </a:r>
            <a:r>
              <a:rPr lang="de-DE" b="1" dirty="0"/>
              <a:t>analytic functions </a:t>
            </a:r>
            <a:r>
              <a:rPr lang="de-DE" dirty="0"/>
              <a:t>on network graph</a:t>
            </a:r>
          </a:p>
          <a:p>
            <a:pPr eaLnBrk="1" hangingPunct="1"/>
            <a:r>
              <a:rPr lang="de-DE" dirty="0"/>
              <a:t>Network can be hierarchically organized and partitioned</a:t>
            </a:r>
          </a:p>
          <a:p>
            <a:pPr lvl="1"/>
            <a:r>
              <a:rPr lang="de-DE" dirty="0"/>
              <a:t>Load-on-demand API manages network caching</a:t>
            </a:r>
          </a:p>
        </p:txBody>
      </p:sp>
      <p:grpSp>
        <p:nvGrpSpPr>
          <p:cNvPr id="4" name="Group 3"/>
          <p:cNvGrpSpPr/>
          <p:nvPr/>
        </p:nvGrpSpPr>
        <p:grpSpPr>
          <a:xfrm>
            <a:off x="836612" y="1752600"/>
            <a:ext cx="10972800" cy="2057400"/>
            <a:chOff x="836612" y="1752600"/>
            <a:chExt cx="10972800" cy="2057400"/>
          </a:xfrm>
        </p:grpSpPr>
        <p:grpSp>
          <p:nvGrpSpPr>
            <p:cNvPr id="2" name="Group 17"/>
            <p:cNvGrpSpPr>
              <a:grpSpLocks/>
            </p:cNvGrpSpPr>
            <p:nvPr/>
          </p:nvGrpSpPr>
          <p:grpSpPr bwMode="auto">
            <a:xfrm>
              <a:off x="9294812" y="1905000"/>
              <a:ext cx="2514600" cy="1905000"/>
              <a:chOff x="2954" y="1891"/>
              <a:chExt cx="1993" cy="666"/>
            </a:xfrm>
          </p:grpSpPr>
          <p:sp>
            <p:nvSpPr>
              <p:cNvPr id="40" name="Rectangle 19"/>
              <p:cNvSpPr>
                <a:spLocks noChangeArrowheads="1"/>
              </p:cNvSpPr>
              <p:nvPr/>
            </p:nvSpPr>
            <p:spPr bwMode="auto">
              <a:xfrm>
                <a:off x="2954" y="1958"/>
                <a:ext cx="1993" cy="528"/>
              </a:xfrm>
              <a:prstGeom prst="rect">
                <a:avLst/>
              </a:prstGeom>
              <a:gradFill rotWithShape="0">
                <a:gsLst>
                  <a:gs pos="0">
                    <a:srgbClr val="414141"/>
                  </a:gs>
                  <a:gs pos="50000">
                    <a:srgbClr val="FFFFFF"/>
                  </a:gs>
                  <a:gs pos="100000">
                    <a:srgbClr val="414141"/>
                  </a:gs>
                </a:gsLst>
                <a:lin ang="0" scaled="1"/>
              </a:gradFill>
              <a:ln w="9525">
                <a:noFill/>
                <a:miter lim="800000"/>
                <a:headEnd/>
                <a:tailEnd/>
              </a:ln>
            </p:spPr>
            <p:txBody>
              <a:bodyPr wrap="none" lIns="82550" tIns="41275" rIns="82550" bIns="41275" anchor="ctr"/>
              <a:lstStyle/>
              <a:p>
                <a:pPr algn="ctr"/>
                <a:endParaRPr lang="en-GB" sz="1600" b="1" dirty="0">
                  <a:solidFill>
                    <a:schemeClr val="tx2"/>
                  </a:solidFill>
                  <a:latin typeface="+mn-lt"/>
                </a:endParaRPr>
              </a:p>
            </p:txBody>
          </p:sp>
          <p:sp>
            <p:nvSpPr>
              <p:cNvPr id="39" name="Oval 18"/>
              <p:cNvSpPr>
                <a:spLocks noChangeArrowheads="1"/>
              </p:cNvSpPr>
              <p:nvPr/>
            </p:nvSpPr>
            <p:spPr bwMode="auto">
              <a:xfrm>
                <a:off x="2972" y="2412"/>
                <a:ext cx="1957" cy="145"/>
              </a:xfrm>
              <a:prstGeom prst="ellipse">
                <a:avLst/>
              </a:prstGeom>
              <a:gradFill rotWithShape="0">
                <a:gsLst>
                  <a:gs pos="0">
                    <a:srgbClr val="414141"/>
                  </a:gs>
                  <a:gs pos="50000">
                    <a:srgbClr val="FFFFFF"/>
                  </a:gs>
                  <a:gs pos="100000">
                    <a:srgbClr val="414141"/>
                  </a:gs>
                </a:gsLst>
                <a:lin ang="0" scaled="1"/>
              </a:gradFill>
              <a:ln w="9525">
                <a:noFill/>
                <a:round/>
                <a:headEnd/>
                <a:tailEnd/>
              </a:ln>
            </p:spPr>
            <p:txBody>
              <a:bodyPr wrap="none" anchor="ctr"/>
              <a:lstStyle/>
              <a:p>
                <a:endParaRPr lang="fr-FR">
                  <a:latin typeface="+mn-lt"/>
                </a:endParaRPr>
              </a:p>
            </p:txBody>
          </p:sp>
          <p:sp>
            <p:nvSpPr>
              <p:cNvPr id="41" name="Oval 20"/>
              <p:cNvSpPr>
                <a:spLocks noChangeArrowheads="1"/>
              </p:cNvSpPr>
              <p:nvPr/>
            </p:nvSpPr>
            <p:spPr bwMode="auto">
              <a:xfrm>
                <a:off x="2972" y="1891"/>
                <a:ext cx="1957" cy="141"/>
              </a:xfrm>
              <a:prstGeom prst="ellipse">
                <a:avLst/>
              </a:prstGeom>
              <a:solidFill>
                <a:srgbClr val="919191"/>
              </a:solidFill>
              <a:ln w="9525">
                <a:noFill/>
                <a:round/>
                <a:headEnd/>
                <a:tailEnd/>
              </a:ln>
            </p:spPr>
            <p:txBody>
              <a:bodyPr wrap="none" anchor="ctr"/>
              <a:lstStyle/>
              <a:p>
                <a:endParaRPr lang="fr-FR">
                  <a:latin typeface="+mn-lt"/>
                </a:endParaRPr>
              </a:p>
            </p:txBody>
          </p:sp>
        </p:grpSp>
        <p:sp>
          <p:nvSpPr>
            <p:cNvPr id="37" name="Rectangle 35"/>
            <p:cNvSpPr>
              <a:spLocks noChangeArrowheads="1"/>
            </p:cNvSpPr>
            <p:nvPr/>
          </p:nvSpPr>
          <p:spPr bwMode="auto">
            <a:xfrm>
              <a:off x="2894012" y="1905000"/>
              <a:ext cx="5105400" cy="1676400"/>
            </a:xfrm>
            <a:prstGeom prst="rect">
              <a:avLst/>
            </a:prstGeom>
            <a:solidFill>
              <a:schemeClr val="bg1">
                <a:lumMod val="85000"/>
              </a:schemeClr>
            </a:solidFill>
            <a:ln w="28575">
              <a:solidFill>
                <a:schemeClr val="hlink"/>
              </a:solidFill>
              <a:miter lim="800000"/>
              <a:headEnd/>
              <a:tailEnd/>
            </a:ln>
          </p:spPr>
          <p:txBody>
            <a:bodyPr wrap="square" anchor="ctr">
              <a:prstTxWarp prst="textNoShape">
                <a:avLst/>
              </a:prstTxWarp>
              <a:noAutofit/>
            </a:bodyPr>
            <a:lstStyle/>
            <a:p>
              <a:pPr algn="ctr" eaLnBrk="0" hangingPunct="0">
                <a:lnSpc>
                  <a:spcPct val="100000"/>
                </a:lnSpc>
                <a:spcBef>
                  <a:spcPct val="0"/>
                </a:spcBef>
                <a:buClrTx/>
              </a:pPr>
              <a:endParaRPr lang="en-US" dirty="0">
                <a:solidFill>
                  <a:schemeClr val="accent1"/>
                </a:solidFill>
                <a:latin typeface="Univers" charset="0"/>
              </a:endParaRPr>
            </a:p>
          </p:txBody>
        </p:sp>
        <p:grpSp>
          <p:nvGrpSpPr>
            <p:cNvPr id="3" name="Group 6"/>
            <p:cNvGrpSpPr>
              <a:grpSpLocks/>
            </p:cNvGrpSpPr>
            <p:nvPr/>
          </p:nvGrpSpPr>
          <p:grpSpPr bwMode="auto">
            <a:xfrm>
              <a:off x="9590887" y="2590800"/>
              <a:ext cx="1687683" cy="609600"/>
              <a:chOff x="1615" y="1200"/>
              <a:chExt cx="3217" cy="1485"/>
            </a:xfrm>
          </p:grpSpPr>
          <p:sp>
            <p:nvSpPr>
              <p:cNvPr id="60441" name="Line 7"/>
              <p:cNvSpPr>
                <a:spLocks noChangeShapeType="1"/>
              </p:cNvSpPr>
              <p:nvPr/>
            </p:nvSpPr>
            <p:spPr bwMode="auto">
              <a:xfrm rot="5400000" flipH="1" flipV="1">
                <a:off x="3215" y="2065"/>
                <a:ext cx="1" cy="864"/>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60442" name="Line 8"/>
              <p:cNvSpPr>
                <a:spLocks noChangeShapeType="1"/>
              </p:cNvSpPr>
              <p:nvPr/>
            </p:nvSpPr>
            <p:spPr bwMode="auto">
              <a:xfrm>
                <a:off x="4145" y="1584"/>
                <a:ext cx="1" cy="864"/>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60443" name="Line 9"/>
              <p:cNvSpPr>
                <a:spLocks noChangeShapeType="1"/>
              </p:cNvSpPr>
              <p:nvPr/>
            </p:nvSpPr>
            <p:spPr bwMode="auto">
              <a:xfrm>
                <a:off x="2304" y="1584"/>
                <a:ext cx="1" cy="864"/>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60444" name="AutoShape 10"/>
              <p:cNvSpPr>
                <a:spLocks noChangeArrowheads="1"/>
              </p:cNvSpPr>
              <p:nvPr/>
            </p:nvSpPr>
            <p:spPr bwMode="auto">
              <a:xfrm rot="16200000" flipH="1">
                <a:off x="3358" y="2421"/>
                <a:ext cx="96" cy="156"/>
              </a:xfrm>
              <a:prstGeom prst="flowChartExtract">
                <a:avLst/>
              </a:prstGeom>
              <a:solidFill>
                <a:schemeClr val="tx1"/>
              </a:solidFill>
              <a:ln w="9525">
                <a:solidFill>
                  <a:schemeClr val="tx1"/>
                </a:solidFill>
                <a:miter lim="800000"/>
                <a:headEnd/>
                <a:tailEnd/>
              </a:ln>
            </p:spPr>
            <p:txBody>
              <a:bodyPr wrap="none" anchor="ctr">
                <a:prstTxWarp prst="textNoShape">
                  <a:avLst/>
                </a:prstTxWarp>
              </a:bodyPr>
              <a:lstStyle/>
              <a:p>
                <a:endParaRPr lang="fr-FR"/>
              </a:p>
            </p:txBody>
          </p:sp>
          <p:sp>
            <p:nvSpPr>
              <p:cNvPr id="60445" name="AutoShape 11"/>
              <p:cNvSpPr>
                <a:spLocks noChangeArrowheads="1"/>
              </p:cNvSpPr>
              <p:nvPr/>
            </p:nvSpPr>
            <p:spPr bwMode="auto">
              <a:xfrm rot="10800000">
                <a:off x="2250" y="1590"/>
                <a:ext cx="104" cy="144"/>
              </a:xfrm>
              <a:prstGeom prst="flowChartExtract">
                <a:avLst/>
              </a:prstGeom>
              <a:solidFill>
                <a:schemeClr val="tx1"/>
              </a:solidFill>
              <a:ln w="9525">
                <a:solidFill>
                  <a:schemeClr val="tx1"/>
                </a:solidFill>
                <a:miter lim="800000"/>
                <a:headEnd/>
                <a:tailEnd/>
              </a:ln>
            </p:spPr>
            <p:txBody>
              <a:bodyPr wrap="none" anchor="ctr">
                <a:prstTxWarp prst="textNoShape">
                  <a:avLst/>
                </a:prstTxWarp>
              </a:bodyPr>
              <a:lstStyle/>
              <a:p>
                <a:endParaRPr lang="fr-FR"/>
              </a:p>
            </p:txBody>
          </p:sp>
          <p:cxnSp>
            <p:nvCxnSpPr>
              <p:cNvPr id="60446" name="AutoShape 12"/>
              <p:cNvCxnSpPr>
                <a:cxnSpLocks noChangeShapeType="1"/>
                <a:stCxn id="60451" idx="0"/>
                <a:endCxn id="60447" idx="0"/>
              </p:cNvCxnSpPr>
              <p:nvPr/>
            </p:nvCxnSpPr>
            <p:spPr bwMode="auto">
              <a:xfrm rot="5400000" flipH="1">
                <a:off x="3146" y="630"/>
                <a:ext cx="232" cy="1766"/>
              </a:xfrm>
              <a:prstGeom prst="bentConnector2">
                <a:avLst/>
              </a:prstGeom>
              <a:noFill/>
              <a:ln w="9525">
                <a:solidFill>
                  <a:schemeClr val="tx1"/>
                </a:solidFill>
                <a:miter lim="800000"/>
                <a:headEnd/>
                <a:tailEnd/>
              </a:ln>
            </p:spPr>
          </p:cxnSp>
          <p:sp>
            <p:nvSpPr>
              <p:cNvPr id="60447" name="AutoShape 13"/>
              <p:cNvSpPr>
                <a:spLocks noChangeArrowheads="1"/>
              </p:cNvSpPr>
              <p:nvPr/>
            </p:nvSpPr>
            <p:spPr bwMode="auto">
              <a:xfrm rot="5400000">
                <a:off x="2254" y="1320"/>
                <a:ext cx="96" cy="156"/>
              </a:xfrm>
              <a:prstGeom prst="flowChartExtract">
                <a:avLst/>
              </a:prstGeom>
              <a:solidFill>
                <a:schemeClr val="tx1"/>
              </a:solidFill>
              <a:ln w="9525">
                <a:solidFill>
                  <a:schemeClr val="tx1"/>
                </a:solidFill>
                <a:miter lim="800000"/>
                <a:headEnd/>
                <a:tailEnd/>
              </a:ln>
            </p:spPr>
            <p:txBody>
              <a:bodyPr wrap="none" anchor="ctr">
                <a:prstTxWarp prst="textNoShape">
                  <a:avLst/>
                </a:prstTxWarp>
              </a:bodyPr>
              <a:lstStyle/>
              <a:p>
                <a:endParaRPr lang="fr-FR"/>
              </a:p>
            </p:txBody>
          </p:sp>
          <p:sp>
            <p:nvSpPr>
              <p:cNvPr id="60448" name="Rectangle 14"/>
              <p:cNvSpPr>
                <a:spLocks noChangeArrowheads="1"/>
              </p:cNvSpPr>
              <p:nvPr/>
            </p:nvSpPr>
            <p:spPr bwMode="blackWhite">
              <a:xfrm>
                <a:off x="1615" y="1200"/>
                <a:ext cx="1374" cy="378"/>
              </a:xfrm>
              <a:prstGeom prst="rect">
                <a:avLst/>
              </a:prstGeom>
              <a:solidFill>
                <a:schemeClr val="accent1"/>
              </a:solidFill>
              <a:ln w="28575">
                <a:solidFill>
                  <a:schemeClr val="tx1"/>
                </a:solidFill>
                <a:miter lim="800000"/>
                <a:headEnd/>
                <a:tailEnd/>
              </a:ln>
            </p:spPr>
            <p:txBody>
              <a:bodyPr wrap="none" anchor="ctr">
                <a:prstTxWarp prst="textNoShape">
                  <a:avLst/>
                </a:prstTxWarp>
              </a:bodyPr>
              <a:lstStyle/>
              <a:p>
                <a:endParaRPr lang="fr-FR"/>
              </a:p>
            </p:txBody>
          </p:sp>
          <p:sp>
            <p:nvSpPr>
              <p:cNvPr id="60449" name="Rectangle 15"/>
              <p:cNvSpPr>
                <a:spLocks noChangeArrowheads="1"/>
              </p:cNvSpPr>
              <p:nvPr/>
            </p:nvSpPr>
            <p:spPr bwMode="blackWhite">
              <a:xfrm>
                <a:off x="1632" y="2307"/>
                <a:ext cx="1374" cy="378"/>
              </a:xfrm>
              <a:prstGeom prst="rect">
                <a:avLst/>
              </a:prstGeom>
              <a:solidFill>
                <a:schemeClr val="accent1"/>
              </a:solidFill>
              <a:ln w="28575">
                <a:solidFill>
                  <a:schemeClr val="tx1"/>
                </a:solidFill>
                <a:miter lim="800000"/>
                <a:headEnd/>
                <a:tailEnd/>
              </a:ln>
            </p:spPr>
            <p:txBody>
              <a:bodyPr wrap="none" anchor="ctr">
                <a:prstTxWarp prst="textNoShape">
                  <a:avLst/>
                </a:prstTxWarp>
              </a:bodyPr>
              <a:lstStyle/>
              <a:p>
                <a:endParaRPr lang="fr-FR"/>
              </a:p>
            </p:txBody>
          </p:sp>
          <p:sp>
            <p:nvSpPr>
              <p:cNvPr id="60450" name="Rectangle 16"/>
              <p:cNvSpPr>
                <a:spLocks noChangeArrowheads="1"/>
              </p:cNvSpPr>
              <p:nvPr/>
            </p:nvSpPr>
            <p:spPr bwMode="blackWhite">
              <a:xfrm>
                <a:off x="3458" y="2307"/>
                <a:ext cx="1374" cy="378"/>
              </a:xfrm>
              <a:prstGeom prst="rect">
                <a:avLst/>
              </a:prstGeom>
              <a:solidFill>
                <a:schemeClr val="accent1"/>
              </a:solidFill>
              <a:ln w="28575">
                <a:solidFill>
                  <a:schemeClr val="tx1"/>
                </a:solidFill>
                <a:miter lim="800000"/>
                <a:headEnd/>
                <a:tailEnd/>
              </a:ln>
            </p:spPr>
            <p:txBody>
              <a:bodyPr wrap="none" anchor="ctr">
                <a:prstTxWarp prst="textNoShape">
                  <a:avLst/>
                </a:prstTxWarp>
              </a:bodyPr>
              <a:lstStyle/>
              <a:p>
                <a:endParaRPr lang="fr-FR"/>
              </a:p>
            </p:txBody>
          </p:sp>
          <p:sp>
            <p:nvSpPr>
              <p:cNvPr id="60451" name="Rectangle 17"/>
              <p:cNvSpPr>
                <a:spLocks noChangeArrowheads="1"/>
              </p:cNvSpPr>
              <p:nvPr/>
            </p:nvSpPr>
            <p:spPr bwMode="blackWhite">
              <a:xfrm>
                <a:off x="3458" y="1638"/>
                <a:ext cx="1374" cy="378"/>
              </a:xfrm>
              <a:prstGeom prst="rect">
                <a:avLst/>
              </a:prstGeom>
              <a:solidFill>
                <a:schemeClr val="accent1"/>
              </a:solidFill>
              <a:ln w="28575">
                <a:solidFill>
                  <a:schemeClr val="tx1"/>
                </a:solidFill>
                <a:miter lim="800000"/>
                <a:headEnd/>
                <a:tailEnd/>
              </a:ln>
            </p:spPr>
            <p:txBody>
              <a:bodyPr wrap="none" anchor="ctr">
                <a:prstTxWarp prst="textNoShape">
                  <a:avLst/>
                </a:prstTxWarp>
              </a:bodyPr>
              <a:lstStyle/>
              <a:p>
                <a:endParaRPr lang="fr-FR"/>
              </a:p>
            </p:txBody>
          </p:sp>
          <p:sp>
            <p:nvSpPr>
              <p:cNvPr id="60452" name="AutoShape 18"/>
              <p:cNvSpPr>
                <a:spLocks noChangeArrowheads="1"/>
              </p:cNvSpPr>
              <p:nvPr/>
            </p:nvSpPr>
            <p:spPr bwMode="auto">
              <a:xfrm rot="10800000" flipV="1">
                <a:off x="4093" y="2166"/>
                <a:ext cx="104" cy="144"/>
              </a:xfrm>
              <a:prstGeom prst="flowChartExtract">
                <a:avLst/>
              </a:prstGeom>
              <a:solidFill>
                <a:schemeClr val="tx1"/>
              </a:solidFill>
              <a:ln w="9525">
                <a:solidFill>
                  <a:schemeClr val="tx1"/>
                </a:solidFill>
                <a:miter lim="800000"/>
                <a:headEnd/>
                <a:tailEnd/>
              </a:ln>
            </p:spPr>
            <p:txBody>
              <a:bodyPr wrap="none" anchor="ctr">
                <a:prstTxWarp prst="textNoShape">
                  <a:avLst/>
                </a:prstTxWarp>
              </a:bodyPr>
              <a:lstStyle/>
              <a:p>
                <a:endParaRPr lang="fr-FR"/>
              </a:p>
            </p:txBody>
          </p:sp>
        </p:grpSp>
        <p:sp>
          <p:nvSpPr>
            <p:cNvPr id="60421" name="Rectangle 20"/>
            <p:cNvSpPr>
              <a:spLocks noChangeArrowheads="1"/>
            </p:cNvSpPr>
            <p:nvPr/>
          </p:nvSpPr>
          <p:spPr bwMode="auto">
            <a:xfrm>
              <a:off x="4899049" y="2209801"/>
              <a:ext cx="2906566" cy="1107996"/>
            </a:xfrm>
            <a:prstGeom prst="rect">
              <a:avLst/>
            </a:prstGeom>
            <a:solidFill>
              <a:srgbClr val="BFBFBF"/>
            </a:solidFill>
            <a:ln w="28575">
              <a:solidFill>
                <a:schemeClr val="hlink"/>
              </a:solidFill>
              <a:miter lim="800000"/>
              <a:headEnd/>
              <a:tailEnd/>
            </a:ln>
          </p:spPr>
          <p:txBody>
            <a:bodyPr lIns="90000">
              <a:prstTxWarp prst="textNoShape">
                <a:avLst/>
              </a:prstTxWarp>
              <a:noAutofit/>
            </a:bodyPr>
            <a:lstStyle/>
            <a:p>
              <a:pPr eaLnBrk="0" hangingPunct="0">
                <a:lnSpc>
                  <a:spcPct val="100000"/>
                </a:lnSpc>
                <a:spcBef>
                  <a:spcPct val="0"/>
                </a:spcBef>
                <a:buClrTx/>
              </a:pPr>
              <a:r>
                <a:rPr lang="en-US" sz="1600" dirty="0">
                  <a:solidFill>
                    <a:schemeClr val="accent1"/>
                  </a:solidFill>
                  <a:latin typeface="Univers" charset="0"/>
                </a:rPr>
                <a:t>Memory-resident Network</a:t>
              </a:r>
              <a:endParaRPr lang="en-US" sz="1400" dirty="0">
                <a:solidFill>
                  <a:schemeClr val="accent1"/>
                </a:solidFill>
                <a:latin typeface="Univers" charset="0"/>
              </a:endParaRPr>
            </a:p>
            <a:p>
              <a:pPr eaLnBrk="0" hangingPunct="0">
                <a:lnSpc>
                  <a:spcPct val="100000"/>
                </a:lnSpc>
                <a:spcBef>
                  <a:spcPct val="0"/>
                </a:spcBef>
                <a:buClrTx/>
              </a:pPr>
              <a:endParaRPr lang="en-US" sz="1400" dirty="0">
                <a:solidFill>
                  <a:schemeClr val="accent1"/>
                </a:solidFill>
                <a:latin typeface="Univers" charset="0"/>
              </a:endParaRPr>
            </a:p>
            <a:p>
              <a:pPr eaLnBrk="0" hangingPunct="0">
                <a:lnSpc>
                  <a:spcPct val="100000"/>
                </a:lnSpc>
                <a:spcBef>
                  <a:spcPct val="0"/>
                </a:spcBef>
                <a:buClrTx/>
              </a:pPr>
              <a:endParaRPr lang="en-US" sz="1400" dirty="0">
                <a:solidFill>
                  <a:schemeClr val="accent1"/>
                </a:solidFill>
                <a:latin typeface="Univers" charset="0"/>
              </a:endParaRPr>
            </a:p>
            <a:p>
              <a:pPr eaLnBrk="0" hangingPunct="0">
                <a:lnSpc>
                  <a:spcPct val="100000"/>
                </a:lnSpc>
                <a:spcBef>
                  <a:spcPct val="0"/>
                </a:spcBef>
                <a:buClrTx/>
              </a:pPr>
              <a:endParaRPr lang="en-US" sz="1400" dirty="0">
                <a:solidFill>
                  <a:schemeClr val="accent1"/>
                </a:solidFill>
                <a:latin typeface="Univers" charset="0"/>
              </a:endParaRPr>
            </a:p>
          </p:txBody>
        </p:sp>
        <p:sp>
          <p:nvSpPr>
            <p:cNvPr id="60422" name="Line 22"/>
            <p:cNvSpPr>
              <a:spLocks noChangeShapeType="1"/>
            </p:cNvSpPr>
            <p:nvPr/>
          </p:nvSpPr>
          <p:spPr bwMode="auto">
            <a:xfrm rot="5400000" flipH="1" flipV="1">
              <a:off x="6395306" y="2896025"/>
              <a:ext cx="0" cy="453174"/>
            </a:xfrm>
            <a:prstGeom prst="line">
              <a:avLst/>
            </a:prstGeom>
            <a:noFill/>
            <a:ln w="12700">
              <a:solidFill>
                <a:schemeClr val="hlink"/>
              </a:solidFill>
              <a:round/>
              <a:headEnd/>
              <a:tailEnd/>
            </a:ln>
          </p:spPr>
          <p:txBody>
            <a:bodyPr wrap="none" anchor="ctr">
              <a:prstTxWarp prst="textNoShape">
                <a:avLst/>
              </a:prstTxWarp>
            </a:bodyPr>
            <a:lstStyle/>
            <a:p>
              <a:endParaRPr lang="en-US"/>
            </a:p>
          </p:txBody>
        </p:sp>
        <p:sp>
          <p:nvSpPr>
            <p:cNvPr id="60423" name="Line 23"/>
            <p:cNvSpPr>
              <a:spLocks noChangeShapeType="1"/>
            </p:cNvSpPr>
            <p:nvPr/>
          </p:nvSpPr>
          <p:spPr bwMode="auto">
            <a:xfrm>
              <a:off x="6881688" y="2747962"/>
              <a:ext cx="1953" cy="355600"/>
            </a:xfrm>
            <a:prstGeom prst="line">
              <a:avLst/>
            </a:prstGeom>
            <a:noFill/>
            <a:ln w="12700">
              <a:solidFill>
                <a:schemeClr val="hlink"/>
              </a:solidFill>
              <a:round/>
              <a:headEnd/>
              <a:tailEnd/>
            </a:ln>
          </p:spPr>
          <p:txBody>
            <a:bodyPr wrap="none" anchor="ctr">
              <a:prstTxWarp prst="textNoShape">
                <a:avLst/>
              </a:prstTxWarp>
            </a:bodyPr>
            <a:lstStyle/>
            <a:p>
              <a:endParaRPr lang="en-US"/>
            </a:p>
          </p:txBody>
        </p:sp>
        <p:sp>
          <p:nvSpPr>
            <p:cNvPr id="60424" name="Line 24"/>
            <p:cNvSpPr>
              <a:spLocks noChangeShapeType="1"/>
            </p:cNvSpPr>
            <p:nvPr/>
          </p:nvSpPr>
          <p:spPr bwMode="auto">
            <a:xfrm>
              <a:off x="5916739" y="2747962"/>
              <a:ext cx="0" cy="355600"/>
            </a:xfrm>
            <a:prstGeom prst="line">
              <a:avLst/>
            </a:prstGeom>
            <a:noFill/>
            <a:ln w="12700">
              <a:solidFill>
                <a:schemeClr val="hlink"/>
              </a:solidFill>
              <a:round/>
              <a:headEnd/>
              <a:tailEnd/>
            </a:ln>
          </p:spPr>
          <p:txBody>
            <a:bodyPr wrap="none" anchor="ctr">
              <a:prstTxWarp prst="textNoShape">
                <a:avLst/>
              </a:prstTxWarp>
            </a:bodyPr>
            <a:lstStyle/>
            <a:p>
              <a:endParaRPr lang="en-US"/>
            </a:p>
          </p:txBody>
        </p:sp>
        <p:sp>
          <p:nvSpPr>
            <p:cNvPr id="60425" name="AutoShape 25"/>
            <p:cNvSpPr>
              <a:spLocks noChangeArrowheads="1"/>
            </p:cNvSpPr>
            <p:nvPr/>
          </p:nvSpPr>
          <p:spPr bwMode="auto">
            <a:xfrm rot="16200000" flipH="1">
              <a:off x="6475083" y="3082386"/>
              <a:ext cx="39687" cy="82040"/>
            </a:xfrm>
            <a:prstGeom prst="flowChartExtract">
              <a:avLst/>
            </a:prstGeom>
            <a:solidFill>
              <a:schemeClr val="tx1"/>
            </a:solidFill>
            <a:ln w="9525">
              <a:solidFill>
                <a:schemeClr val="hlink"/>
              </a:solidFill>
              <a:miter lim="800000"/>
              <a:headEnd/>
              <a:tailEnd/>
            </a:ln>
          </p:spPr>
          <p:txBody>
            <a:bodyPr wrap="none" anchor="ctr">
              <a:prstTxWarp prst="textNoShape">
                <a:avLst/>
              </a:prstTxWarp>
            </a:bodyPr>
            <a:lstStyle/>
            <a:p>
              <a:endParaRPr lang="fr-FR"/>
            </a:p>
          </p:txBody>
        </p:sp>
        <p:sp>
          <p:nvSpPr>
            <p:cNvPr id="60426" name="AutoShape 26"/>
            <p:cNvSpPr>
              <a:spLocks noChangeArrowheads="1"/>
            </p:cNvSpPr>
            <p:nvPr/>
          </p:nvSpPr>
          <p:spPr bwMode="auto">
            <a:xfrm rot="10800000">
              <a:off x="5889392" y="2751138"/>
              <a:ext cx="52739" cy="58737"/>
            </a:xfrm>
            <a:prstGeom prst="flowChartExtract">
              <a:avLst/>
            </a:prstGeom>
            <a:solidFill>
              <a:schemeClr val="tx1"/>
            </a:solidFill>
            <a:ln w="9525">
              <a:solidFill>
                <a:schemeClr val="hlink"/>
              </a:solidFill>
              <a:miter lim="800000"/>
              <a:headEnd/>
              <a:tailEnd/>
            </a:ln>
          </p:spPr>
          <p:txBody>
            <a:bodyPr wrap="none" anchor="ctr">
              <a:prstTxWarp prst="textNoShape">
                <a:avLst/>
              </a:prstTxWarp>
            </a:bodyPr>
            <a:lstStyle/>
            <a:p>
              <a:endParaRPr lang="fr-FR"/>
            </a:p>
          </p:txBody>
        </p:sp>
        <p:cxnSp>
          <p:nvCxnSpPr>
            <p:cNvPr id="60427" name="AutoShape 27"/>
            <p:cNvCxnSpPr>
              <a:cxnSpLocks noChangeShapeType="1"/>
              <a:stCxn id="60432" idx="0"/>
              <a:endCxn id="60428" idx="0"/>
            </p:cNvCxnSpPr>
            <p:nvPr/>
          </p:nvCxnSpPr>
          <p:spPr bwMode="auto">
            <a:xfrm rot="5400000" flipH="1">
              <a:off x="6377043" y="2254065"/>
              <a:ext cx="87313" cy="925882"/>
            </a:xfrm>
            <a:prstGeom prst="bentConnector2">
              <a:avLst/>
            </a:prstGeom>
            <a:noFill/>
            <a:ln w="9525">
              <a:solidFill>
                <a:schemeClr val="hlink"/>
              </a:solidFill>
              <a:miter lim="800000"/>
              <a:headEnd/>
              <a:tailEnd/>
            </a:ln>
          </p:spPr>
        </p:cxnSp>
        <p:sp>
          <p:nvSpPr>
            <p:cNvPr id="60428" name="AutoShape 28"/>
            <p:cNvSpPr>
              <a:spLocks noChangeArrowheads="1"/>
            </p:cNvSpPr>
            <p:nvPr/>
          </p:nvSpPr>
          <p:spPr bwMode="auto">
            <a:xfrm rot="5400000">
              <a:off x="5895918" y="2632513"/>
              <a:ext cx="39687" cy="80087"/>
            </a:xfrm>
            <a:prstGeom prst="flowChartExtract">
              <a:avLst/>
            </a:prstGeom>
            <a:solidFill>
              <a:schemeClr val="tx1"/>
            </a:solidFill>
            <a:ln w="9525">
              <a:solidFill>
                <a:schemeClr val="hlink"/>
              </a:solidFill>
              <a:miter lim="800000"/>
              <a:headEnd/>
              <a:tailEnd/>
            </a:ln>
          </p:spPr>
          <p:txBody>
            <a:bodyPr wrap="none" anchor="ctr">
              <a:prstTxWarp prst="textNoShape">
                <a:avLst/>
              </a:prstTxWarp>
            </a:bodyPr>
            <a:lstStyle/>
            <a:p>
              <a:endParaRPr lang="fr-FR"/>
            </a:p>
          </p:txBody>
        </p:sp>
        <p:sp>
          <p:nvSpPr>
            <p:cNvPr id="60429" name="Rectangle 29"/>
            <p:cNvSpPr>
              <a:spLocks noChangeArrowheads="1"/>
            </p:cNvSpPr>
            <p:nvPr/>
          </p:nvSpPr>
          <p:spPr bwMode="blackWhite">
            <a:xfrm>
              <a:off x="5555371" y="2590800"/>
              <a:ext cx="720782" cy="155575"/>
            </a:xfrm>
            <a:prstGeom prst="rect">
              <a:avLst/>
            </a:prstGeom>
            <a:solidFill>
              <a:schemeClr val="accent1"/>
            </a:solidFill>
            <a:ln w="19050">
              <a:solidFill>
                <a:schemeClr val="tx1"/>
              </a:solidFill>
              <a:miter lim="800000"/>
              <a:headEnd/>
              <a:tailEnd/>
            </a:ln>
          </p:spPr>
          <p:txBody>
            <a:bodyPr wrap="none" anchor="ctr">
              <a:prstTxWarp prst="textNoShape">
                <a:avLst/>
              </a:prstTxWarp>
            </a:bodyPr>
            <a:lstStyle/>
            <a:p>
              <a:endParaRPr lang="fr-FR"/>
            </a:p>
          </p:txBody>
        </p:sp>
        <p:sp>
          <p:nvSpPr>
            <p:cNvPr id="60430" name="Rectangle 30"/>
            <p:cNvSpPr>
              <a:spLocks noChangeArrowheads="1"/>
            </p:cNvSpPr>
            <p:nvPr/>
          </p:nvSpPr>
          <p:spPr bwMode="blackWhite">
            <a:xfrm>
              <a:off x="5565139" y="3044825"/>
              <a:ext cx="720781" cy="155575"/>
            </a:xfrm>
            <a:prstGeom prst="rect">
              <a:avLst/>
            </a:prstGeom>
            <a:solidFill>
              <a:schemeClr val="accent1"/>
            </a:solidFill>
            <a:ln w="19050">
              <a:solidFill>
                <a:schemeClr val="tx1"/>
              </a:solidFill>
              <a:miter lim="800000"/>
              <a:headEnd/>
              <a:tailEnd/>
            </a:ln>
          </p:spPr>
          <p:txBody>
            <a:bodyPr wrap="none" anchor="ctr">
              <a:prstTxWarp prst="textNoShape">
                <a:avLst/>
              </a:prstTxWarp>
            </a:bodyPr>
            <a:lstStyle/>
            <a:p>
              <a:endParaRPr lang="fr-FR"/>
            </a:p>
          </p:txBody>
        </p:sp>
        <p:sp>
          <p:nvSpPr>
            <p:cNvPr id="60431" name="Rectangle 31"/>
            <p:cNvSpPr>
              <a:spLocks noChangeArrowheads="1"/>
            </p:cNvSpPr>
            <p:nvPr/>
          </p:nvSpPr>
          <p:spPr bwMode="blackWhite">
            <a:xfrm>
              <a:off x="6522274" y="3044825"/>
              <a:ext cx="720781" cy="155575"/>
            </a:xfrm>
            <a:prstGeom prst="rect">
              <a:avLst/>
            </a:prstGeom>
            <a:solidFill>
              <a:schemeClr val="accent1"/>
            </a:solidFill>
            <a:ln w="19050">
              <a:solidFill>
                <a:schemeClr val="tx1"/>
              </a:solidFill>
              <a:miter lim="800000"/>
              <a:headEnd/>
              <a:tailEnd/>
            </a:ln>
          </p:spPr>
          <p:txBody>
            <a:bodyPr wrap="none" anchor="ctr">
              <a:prstTxWarp prst="textNoShape">
                <a:avLst/>
              </a:prstTxWarp>
            </a:bodyPr>
            <a:lstStyle/>
            <a:p>
              <a:endParaRPr lang="fr-FR"/>
            </a:p>
          </p:txBody>
        </p:sp>
        <p:sp>
          <p:nvSpPr>
            <p:cNvPr id="60432" name="Rectangle 32"/>
            <p:cNvSpPr>
              <a:spLocks noChangeArrowheads="1"/>
            </p:cNvSpPr>
            <p:nvPr/>
          </p:nvSpPr>
          <p:spPr bwMode="blackWhite">
            <a:xfrm>
              <a:off x="6522274" y="2770188"/>
              <a:ext cx="720781" cy="155575"/>
            </a:xfrm>
            <a:prstGeom prst="rect">
              <a:avLst/>
            </a:prstGeom>
            <a:solidFill>
              <a:schemeClr val="accent1"/>
            </a:solidFill>
            <a:ln w="19050">
              <a:solidFill>
                <a:schemeClr val="tx1"/>
              </a:solidFill>
              <a:miter lim="800000"/>
              <a:headEnd/>
              <a:tailEnd/>
            </a:ln>
          </p:spPr>
          <p:txBody>
            <a:bodyPr wrap="none" anchor="ctr">
              <a:prstTxWarp prst="textNoShape">
                <a:avLst/>
              </a:prstTxWarp>
            </a:bodyPr>
            <a:lstStyle/>
            <a:p>
              <a:endParaRPr lang="fr-FR"/>
            </a:p>
          </p:txBody>
        </p:sp>
        <p:sp>
          <p:nvSpPr>
            <p:cNvPr id="60433" name="AutoShape 33"/>
            <p:cNvSpPr>
              <a:spLocks noChangeArrowheads="1"/>
            </p:cNvSpPr>
            <p:nvPr/>
          </p:nvSpPr>
          <p:spPr bwMode="auto">
            <a:xfrm rot="10800000" flipV="1">
              <a:off x="6856294" y="2987674"/>
              <a:ext cx="52741" cy="58738"/>
            </a:xfrm>
            <a:prstGeom prst="flowChartExtract">
              <a:avLst/>
            </a:prstGeom>
            <a:solidFill>
              <a:schemeClr val="tx1"/>
            </a:solidFill>
            <a:ln w="9525">
              <a:solidFill>
                <a:schemeClr val="hlink"/>
              </a:solidFill>
              <a:miter lim="800000"/>
              <a:headEnd/>
              <a:tailEnd/>
            </a:ln>
          </p:spPr>
          <p:txBody>
            <a:bodyPr wrap="none" anchor="ctr">
              <a:prstTxWarp prst="textNoShape">
                <a:avLst/>
              </a:prstTxWarp>
            </a:bodyPr>
            <a:lstStyle/>
            <a:p>
              <a:endParaRPr lang="fr-FR"/>
            </a:p>
          </p:txBody>
        </p:sp>
        <p:sp>
          <p:nvSpPr>
            <p:cNvPr id="60434" name="Rectangle 35"/>
            <p:cNvSpPr>
              <a:spLocks noChangeArrowheads="1"/>
            </p:cNvSpPr>
            <p:nvPr/>
          </p:nvSpPr>
          <p:spPr bwMode="auto">
            <a:xfrm>
              <a:off x="3122612" y="2209800"/>
              <a:ext cx="1120116" cy="1143000"/>
            </a:xfrm>
            <a:prstGeom prst="rect">
              <a:avLst/>
            </a:prstGeom>
            <a:solidFill>
              <a:srgbClr val="BFBFBF"/>
            </a:solidFill>
            <a:ln w="28575">
              <a:solidFill>
                <a:schemeClr val="hlink"/>
              </a:solidFill>
              <a:miter lim="800000"/>
              <a:headEnd/>
              <a:tailEnd/>
            </a:ln>
          </p:spPr>
          <p:txBody>
            <a:bodyPr wrap="square" anchor="ctr">
              <a:prstTxWarp prst="textNoShape">
                <a:avLst/>
              </a:prstTxWarp>
              <a:noAutofit/>
            </a:bodyPr>
            <a:lstStyle/>
            <a:p>
              <a:pPr algn="ctr" eaLnBrk="0" hangingPunct="0">
                <a:lnSpc>
                  <a:spcPct val="100000"/>
                </a:lnSpc>
                <a:spcBef>
                  <a:spcPct val="0"/>
                </a:spcBef>
                <a:buClrTx/>
              </a:pPr>
              <a:r>
                <a:rPr lang="en-US" sz="1800" dirty="0">
                  <a:solidFill>
                    <a:schemeClr val="accent1"/>
                  </a:solidFill>
                  <a:latin typeface="Univers" charset="0"/>
                </a:rPr>
                <a:t>Network </a:t>
              </a:r>
            </a:p>
            <a:p>
              <a:pPr algn="ctr" eaLnBrk="0" hangingPunct="0">
                <a:lnSpc>
                  <a:spcPct val="100000"/>
                </a:lnSpc>
                <a:spcBef>
                  <a:spcPct val="0"/>
                </a:spcBef>
                <a:buClrTx/>
              </a:pPr>
              <a:r>
                <a:rPr lang="en-US" sz="1800" dirty="0">
                  <a:solidFill>
                    <a:schemeClr val="accent1"/>
                  </a:solidFill>
                  <a:latin typeface="Univers" charset="0"/>
                </a:rPr>
                <a:t>Analysis</a:t>
              </a:r>
            </a:p>
            <a:p>
              <a:pPr algn="ctr" eaLnBrk="0" hangingPunct="0">
                <a:lnSpc>
                  <a:spcPct val="100000"/>
                </a:lnSpc>
                <a:spcBef>
                  <a:spcPct val="0"/>
                </a:spcBef>
                <a:buClrTx/>
              </a:pPr>
              <a:r>
                <a:rPr lang="en-US" sz="1800" dirty="0">
                  <a:solidFill>
                    <a:schemeClr val="accent1"/>
                  </a:solidFill>
                  <a:latin typeface="Univers" charset="0"/>
                </a:rPr>
                <a:t>API</a:t>
              </a:r>
            </a:p>
          </p:txBody>
        </p:sp>
        <p:sp>
          <p:nvSpPr>
            <p:cNvPr id="60435" name="Line 36"/>
            <p:cNvSpPr>
              <a:spLocks noChangeShapeType="1"/>
            </p:cNvSpPr>
            <p:nvPr/>
          </p:nvSpPr>
          <p:spPr bwMode="auto">
            <a:xfrm flipH="1" flipV="1">
              <a:off x="7999411" y="2971800"/>
              <a:ext cx="1219199" cy="0"/>
            </a:xfrm>
            <a:prstGeom prst="line">
              <a:avLst/>
            </a:prstGeom>
            <a:noFill/>
            <a:ln w="57150" cap="flat" cmpd="sng" algn="ctr">
              <a:solidFill>
                <a:schemeClr val="accent1"/>
              </a:solidFill>
              <a:prstDash val="solid"/>
              <a:round/>
              <a:headEnd w="med" len="med"/>
              <a:tailEnd type="triangle" w="med" len="med"/>
            </a:ln>
          </p:spPr>
          <p:txBody>
            <a:bodyPr wrap="none" anchor="ctr">
              <a:prstTxWarp prst="textNoShape">
                <a:avLst/>
              </a:prstTxWarp>
            </a:bodyPr>
            <a:lstStyle/>
            <a:p>
              <a:endParaRPr lang="en-US"/>
            </a:p>
          </p:txBody>
        </p:sp>
        <p:sp>
          <p:nvSpPr>
            <p:cNvPr id="60436" name="Line 37"/>
            <p:cNvSpPr>
              <a:spLocks noChangeShapeType="1"/>
            </p:cNvSpPr>
            <p:nvPr/>
          </p:nvSpPr>
          <p:spPr bwMode="auto">
            <a:xfrm flipH="1" flipV="1">
              <a:off x="8075611" y="2743200"/>
              <a:ext cx="1143000" cy="0"/>
            </a:xfrm>
            <a:prstGeom prst="line">
              <a:avLst/>
            </a:prstGeom>
            <a:noFill/>
            <a:ln w="57150" cap="flat" cmpd="sng" algn="ctr">
              <a:solidFill>
                <a:schemeClr val="accent1"/>
              </a:solidFill>
              <a:prstDash val="solid"/>
              <a:round/>
              <a:headEnd type="triangle" w="med" len="med"/>
              <a:tailEnd w="med" len="med"/>
            </a:ln>
          </p:spPr>
          <p:txBody>
            <a:bodyPr wrap="none" anchor="ctr">
              <a:prstTxWarp prst="textNoShape">
                <a:avLst/>
              </a:prstTxWarp>
            </a:bodyPr>
            <a:lstStyle/>
            <a:p>
              <a:endParaRPr lang="en-US"/>
            </a:p>
          </p:txBody>
        </p:sp>
        <p:sp>
          <p:nvSpPr>
            <p:cNvPr id="60437" name="Line 38"/>
            <p:cNvSpPr>
              <a:spLocks noChangeShapeType="1"/>
            </p:cNvSpPr>
            <p:nvPr/>
          </p:nvSpPr>
          <p:spPr bwMode="auto">
            <a:xfrm rot="10800000" flipH="1" flipV="1">
              <a:off x="4341812" y="2819400"/>
              <a:ext cx="468801" cy="0"/>
            </a:xfrm>
            <a:prstGeom prst="line">
              <a:avLst/>
            </a:prstGeom>
            <a:noFill/>
            <a:ln w="57150" cap="flat" cmpd="sng" algn="ctr">
              <a:solidFill>
                <a:schemeClr val="accent1"/>
              </a:solidFill>
              <a:prstDash val="solid"/>
              <a:round/>
              <a:headEnd type="triangle" w="med" len="med"/>
              <a:tailEnd type="triangle" w="med" len="med"/>
            </a:ln>
          </p:spPr>
          <p:txBody>
            <a:bodyPr wrap="none" anchor="ctr">
              <a:prstTxWarp prst="textNoShape">
                <a:avLst/>
              </a:prstTxWarp>
            </a:bodyPr>
            <a:lstStyle/>
            <a:p>
              <a:endParaRPr lang="en-US"/>
            </a:p>
          </p:txBody>
        </p:sp>
        <p:sp>
          <p:nvSpPr>
            <p:cNvPr id="60438" name="Rectangle 42"/>
            <p:cNvSpPr>
              <a:spLocks noChangeArrowheads="1"/>
            </p:cNvSpPr>
            <p:nvPr/>
          </p:nvSpPr>
          <p:spPr bwMode="auto">
            <a:xfrm>
              <a:off x="9752012" y="1752600"/>
              <a:ext cx="1600200" cy="646331"/>
            </a:xfrm>
            <a:prstGeom prst="rect">
              <a:avLst/>
            </a:prstGeom>
            <a:solidFill>
              <a:schemeClr val="bg1"/>
            </a:solidFill>
            <a:ln w="28575">
              <a:solidFill>
                <a:schemeClr val="hlink"/>
              </a:solidFill>
              <a:miter lim="800000"/>
              <a:headEnd/>
              <a:tailEnd/>
            </a:ln>
          </p:spPr>
          <p:txBody>
            <a:bodyPr wrap="square" anchor="ctr">
              <a:prstTxWarp prst="textNoShape">
                <a:avLst/>
              </a:prstTxWarp>
              <a:spAutoFit/>
            </a:bodyPr>
            <a:lstStyle/>
            <a:p>
              <a:pPr algn="ctr" eaLnBrk="0" hangingPunct="0">
                <a:lnSpc>
                  <a:spcPct val="100000"/>
                </a:lnSpc>
                <a:spcBef>
                  <a:spcPct val="0"/>
                </a:spcBef>
                <a:buClrTx/>
              </a:pPr>
              <a:r>
                <a:rPr lang="en-US">
                  <a:solidFill>
                    <a:schemeClr val="accent1"/>
                  </a:solidFill>
                  <a:latin typeface="Univers" charset="0"/>
                </a:rPr>
                <a:t>Persistent Network</a:t>
              </a:r>
            </a:p>
          </p:txBody>
        </p:sp>
        <p:sp>
          <p:nvSpPr>
            <p:cNvPr id="42" name="Rectangle 35"/>
            <p:cNvSpPr>
              <a:spLocks noChangeArrowheads="1"/>
            </p:cNvSpPr>
            <p:nvPr/>
          </p:nvSpPr>
          <p:spPr bwMode="auto">
            <a:xfrm>
              <a:off x="836612" y="1905000"/>
              <a:ext cx="1447800" cy="1676400"/>
            </a:xfrm>
            <a:prstGeom prst="rect">
              <a:avLst/>
            </a:prstGeom>
            <a:solidFill>
              <a:srgbClr val="BFBFBF"/>
            </a:solidFill>
            <a:ln w="28575">
              <a:solidFill>
                <a:schemeClr val="hlink"/>
              </a:solidFill>
              <a:miter lim="800000"/>
              <a:headEnd/>
              <a:tailEnd/>
            </a:ln>
          </p:spPr>
          <p:txBody>
            <a:bodyPr wrap="square" anchor="ctr">
              <a:prstTxWarp prst="textNoShape">
                <a:avLst/>
              </a:prstTxWarp>
              <a:noAutofit/>
            </a:bodyPr>
            <a:lstStyle/>
            <a:p>
              <a:pPr algn="ctr" eaLnBrk="0" hangingPunct="0">
                <a:lnSpc>
                  <a:spcPct val="100000"/>
                </a:lnSpc>
                <a:spcBef>
                  <a:spcPct val="0"/>
                </a:spcBef>
                <a:buClrTx/>
              </a:pPr>
              <a:r>
                <a:rPr lang="en-US" sz="1800" dirty="0">
                  <a:solidFill>
                    <a:schemeClr val="accent1"/>
                  </a:solidFill>
                  <a:latin typeface="Univers" charset="0"/>
                </a:rPr>
                <a:t>User Application</a:t>
              </a:r>
            </a:p>
          </p:txBody>
        </p:sp>
        <p:sp>
          <p:nvSpPr>
            <p:cNvPr id="43" name="Line 38"/>
            <p:cNvSpPr>
              <a:spLocks noChangeShapeType="1"/>
            </p:cNvSpPr>
            <p:nvPr/>
          </p:nvSpPr>
          <p:spPr bwMode="auto">
            <a:xfrm rot="10800000" flipH="1" flipV="1">
              <a:off x="2349011" y="2819400"/>
              <a:ext cx="468801" cy="0"/>
            </a:xfrm>
            <a:prstGeom prst="line">
              <a:avLst/>
            </a:prstGeom>
            <a:noFill/>
            <a:ln w="57150" cap="flat" cmpd="sng" algn="ctr">
              <a:solidFill>
                <a:schemeClr val="accent1"/>
              </a:solidFill>
              <a:prstDash val="solid"/>
              <a:round/>
              <a:headEnd type="triangle" w="med" len="med"/>
              <a:tailEnd type="triangle" w="med" len="med"/>
            </a:ln>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346052556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a:t>Network Data Model</a:t>
            </a:r>
            <a:r>
              <a:rPr lang="en-US" dirty="0"/>
              <a:t>: Analysis</a:t>
            </a:r>
          </a:p>
        </p:txBody>
      </p:sp>
      <p:sp>
        <p:nvSpPr>
          <p:cNvPr id="5" name="Content Placeholder 4"/>
          <p:cNvSpPr>
            <a:spLocks noGrp="1"/>
          </p:cNvSpPr>
          <p:nvPr>
            <p:ph sz="half" idx="1"/>
          </p:nvPr>
        </p:nvSpPr>
        <p:spPr>
          <a:xfrm>
            <a:off x="989013" y="1524001"/>
            <a:ext cx="5410199" cy="4419600"/>
          </a:xfrm>
        </p:spPr>
        <p:txBody>
          <a:bodyPr/>
          <a:lstStyle/>
          <a:p>
            <a:r>
              <a:rPr lang="en-US" dirty="0"/>
              <a:t>Shortest path analysis</a:t>
            </a:r>
          </a:p>
          <a:p>
            <a:r>
              <a:rPr lang="en-US" dirty="0"/>
              <a:t>Nearest neighbor analysis</a:t>
            </a:r>
          </a:p>
          <a:p>
            <a:r>
              <a:rPr lang="en-US" dirty="0"/>
              <a:t>Within cost analysis </a:t>
            </a:r>
          </a:p>
          <a:p>
            <a:r>
              <a:rPr lang="en-US" dirty="0"/>
              <a:t>Network Buffer (forward and reverse)</a:t>
            </a:r>
          </a:p>
          <a:p>
            <a:r>
              <a:rPr lang="en-US" dirty="0"/>
              <a:t>Reachable/Reaching nodes</a:t>
            </a:r>
          </a:p>
          <a:p>
            <a:r>
              <a:rPr lang="en-US" dirty="0"/>
              <a:t>K-shortest paths analysis </a:t>
            </a:r>
          </a:p>
          <a:p>
            <a:r>
              <a:rPr lang="en-US" dirty="0"/>
              <a:t>Traveling salesman problem</a:t>
            </a:r>
          </a:p>
          <a:p>
            <a:r>
              <a:rPr lang="en-US" dirty="0"/>
              <a:t>Multiple TSPs/Single Depot (new)</a:t>
            </a:r>
          </a:p>
          <a:p>
            <a:endParaRPr lang="en-US" dirty="0"/>
          </a:p>
        </p:txBody>
      </p:sp>
      <p:pic>
        <p:nvPicPr>
          <p:cNvPr id="7" name="Content Placeholder 3" descr="capture2.bmp"/>
          <p:cNvPicPr>
            <a:picLocks noGrp="1" noChangeAspect="1"/>
          </p:cNvPicPr>
          <p:nvPr>
            <p:ph sz="half" idx="2"/>
          </p:nvPr>
        </p:nvPicPr>
        <p:blipFill>
          <a:blip r:embed="rId2" cstate="print"/>
          <a:srcRect l="30955" t="531"/>
          <a:stretch>
            <a:fillRect/>
          </a:stretch>
        </p:blipFill>
        <p:spPr>
          <a:xfrm>
            <a:off x="6475412" y="1600200"/>
            <a:ext cx="5081959" cy="4166584"/>
          </a:xfr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384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Support for Routing Engine</a:t>
            </a:r>
          </a:p>
        </p:txBody>
      </p:sp>
      <p:sp>
        <p:nvSpPr>
          <p:cNvPr id="7" name="Content Placeholder 6"/>
          <p:cNvSpPr>
            <a:spLocks noGrp="1"/>
          </p:cNvSpPr>
          <p:nvPr>
            <p:ph idx="1"/>
          </p:nvPr>
        </p:nvSpPr>
        <p:spPr>
          <a:xfrm>
            <a:off x="531151" y="1524001"/>
            <a:ext cx="6325261" cy="4419600"/>
          </a:xfrm>
        </p:spPr>
        <p:txBody>
          <a:bodyPr/>
          <a:lstStyle/>
          <a:p>
            <a:r>
              <a:rPr lang="en-US" dirty="0"/>
              <a:t>Routing Engine understands date and time</a:t>
            </a:r>
          </a:p>
          <a:p>
            <a:pPr lvl="1"/>
            <a:r>
              <a:rPr lang="en-US" dirty="0"/>
              <a:t>Temporal constraints and temporal penalty</a:t>
            </a:r>
          </a:p>
          <a:p>
            <a:r>
              <a:rPr lang="en-US" dirty="0"/>
              <a:t>Specify start date/time in route request</a:t>
            </a:r>
          </a:p>
          <a:p>
            <a:pPr lvl="1"/>
            <a:r>
              <a:rPr lang="en-US" dirty="0" err="1"/>
              <a:t>start_date</a:t>
            </a:r>
            <a:r>
              <a:rPr lang="en-US" dirty="0"/>
              <a:t>, </a:t>
            </a:r>
            <a:r>
              <a:rPr lang="en-US" dirty="0" err="1"/>
              <a:t>start_time</a:t>
            </a:r>
            <a:r>
              <a:rPr lang="en-US" dirty="0"/>
              <a:t>, </a:t>
            </a:r>
            <a:r>
              <a:rPr lang="en-US" dirty="0" err="1"/>
              <a:t>date_format</a:t>
            </a:r>
            <a:r>
              <a:rPr lang="en-US" dirty="0"/>
              <a:t>, </a:t>
            </a:r>
            <a:r>
              <a:rPr lang="en-US" dirty="0" err="1"/>
              <a:t>time_format</a:t>
            </a:r>
            <a:r>
              <a:rPr lang="en-US" dirty="0"/>
              <a:t>,  </a:t>
            </a:r>
          </a:p>
          <a:p>
            <a:r>
              <a:rPr lang="en-US" dirty="0"/>
              <a:t>The result will show arrival date/time </a:t>
            </a:r>
          </a:p>
          <a:p>
            <a:pPr lvl="1"/>
            <a:r>
              <a:rPr lang="en-US" dirty="0"/>
              <a:t>At intermediate and end points.</a:t>
            </a:r>
          </a:p>
          <a:p>
            <a:pPr lvl="1"/>
            <a:r>
              <a:rPr lang="en-US" dirty="0" err="1"/>
              <a:t>return_route_time</a:t>
            </a:r>
            <a:r>
              <a:rPr lang="en-US" dirty="0"/>
              <a:t>, </a:t>
            </a:r>
            <a:r>
              <a:rPr lang="en-US" dirty="0" err="1"/>
              <a:t>return_subroute_time</a:t>
            </a:r>
            <a:r>
              <a:rPr lang="en-US" dirty="0"/>
              <a:t>, </a:t>
            </a:r>
          </a:p>
          <a:p>
            <a:r>
              <a:rPr lang="en-US" dirty="0"/>
              <a:t>Uses Time Zone Data</a:t>
            </a:r>
          </a:p>
        </p:txBody>
      </p:sp>
      <p:sp>
        <p:nvSpPr>
          <p:cNvPr id="6" name="Slide Number Placeholder 5"/>
          <p:cNvSpPr>
            <a:spLocks noGrp="1"/>
          </p:cNvSpPr>
          <p:nvPr>
            <p:ph type="sldNum" sz="quarter" idx="12"/>
          </p:nvPr>
        </p:nvSpPr>
        <p:spPr/>
        <p:txBody>
          <a:bodyPr/>
          <a:lstStyle/>
          <a:p>
            <a:fld id="{C51EAA63-D034-42AE-91FA-B13B9518C7BE}" type="slidenum">
              <a:rPr lang="en-US" smtClean="0"/>
              <a:pPr/>
              <a:t>26</a:t>
            </a:fld>
            <a:endParaRPr lang="en-US" dirty="0"/>
          </a:p>
        </p:txBody>
      </p:sp>
      <p:sp>
        <p:nvSpPr>
          <p:cNvPr id="27" name="Rectangle 2"/>
          <p:cNvSpPr>
            <a:spLocks noChangeArrowheads="1"/>
          </p:cNvSpPr>
          <p:nvPr/>
        </p:nvSpPr>
        <p:spPr bwMode="auto">
          <a:xfrm>
            <a:off x="6932612" y="1600200"/>
            <a:ext cx="4953000" cy="4237058"/>
          </a:xfrm>
          <a:prstGeom prst="rect">
            <a:avLst/>
          </a:prstGeom>
          <a:solidFill>
            <a:schemeClr val="bg1"/>
          </a:solidFill>
          <a:ln>
            <a:solidFill>
              <a:schemeClr val="tx1"/>
            </a:solidFill>
          </a:ln>
          <a:effectLst>
            <a:outerShdw blurRad="50800" dist="38100" dir="2700000">
              <a:srgbClr val="000000">
                <a:alpha val="43000"/>
              </a:srgbClr>
            </a:outerShdw>
          </a:effectLst>
        </p:spPr>
        <p:txBody>
          <a:bodyPr wrap="square" rtlCol="0">
            <a:spAutoFit/>
          </a:bodyPr>
          <a:lstStyle/>
          <a:p>
            <a:pPr>
              <a:lnSpc>
                <a:spcPct val="80000"/>
              </a:lnSpc>
              <a:spcBef>
                <a:spcPct val="20000"/>
              </a:spcBef>
              <a:buClrTx/>
            </a:pPr>
            <a:r>
              <a:rPr lang="en-US" sz="1600" noProof="1">
                <a:solidFill>
                  <a:schemeClr val="tx1">
                    <a:lumMod val="75000"/>
                  </a:schemeClr>
                </a:solidFill>
                <a:latin typeface="Lucida Console" pitchFamily="49" charset="0"/>
              </a:rPr>
              <a:t>&lt;?xml version="1.0" standalone="yes"?&gt;</a:t>
            </a:r>
          </a:p>
          <a:p>
            <a:pPr>
              <a:lnSpc>
                <a:spcPct val="80000"/>
              </a:lnSpc>
              <a:spcBef>
                <a:spcPct val="20000"/>
              </a:spcBef>
              <a:buClrTx/>
            </a:pPr>
            <a:r>
              <a:rPr lang="en-US" sz="1600" noProof="1">
                <a:solidFill>
                  <a:schemeClr val="tx1">
                    <a:lumMod val="75000"/>
                  </a:schemeClr>
                </a:solidFill>
                <a:latin typeface="Lucida Console" pitchFamily="49" charset="0"/>
              </a:rPr>
              <a:t>&lt;route_request id="1" </a:t>
            </a:r>
          </a:p>
          <a:p>
            <a:pPr>
              <a:lnSpc>
                <a:spcPct val="80000"/>
              </a:lnSpc>
              <a:spcBef>
                <a:spcPct val="20000"/>
              </a:spcBef>
              <a:buClrTx/>
            </a:pPr>
            <a:r>
              <a:rPr lang="en-US" sz="1600" noProof="1">
                <a:solidFill>
                  <a:schemeClr val="tx1">
                    <a:lumMod val="75000"/>
                  </a:schemeClr>
                </a:solidFill>
                <a:latin typeface="Lucida Console" pitchFamily="49" charset="0"/>
              </a:rPr>
              <a:t>  route_preference=”fastest"</a:t>
            </a:r>
          </a:p>
          <a:p>
            <a:pPr>
              <a:lnSpc>
                <a:spcPct val="80000"/>
              </a:lnSpc>
              <a:spcBef>
                <a:spcPct val="20000"/>
              </a:spcBef>
              <a:buClrTx/>
            </a:pPr>
            <a:r>
              <a:rPr lang="en-US" sz="1600" noProof="1">
                <a:solidFill>
                  <a:schemeClr val="tx1">
                    <a:lumMod val="75000"/>
                  </a:schemeClr>
                </a:solidFill>
                <a:latin typeface="Lucida Console" pitchFamily="49" charset="0"/>
              </a:rPr>
              <a:t>  return_driving_directions="true“ </a:t>
            </a:r>
          </a:p>
          <a:p>
            <a:pPr>
              <a:lnSpc>
                <a:spcPct val="80000"/>
              </a:lnSpc>
              <a:spcBef>
                <a:spcPct val="20000"/>
              </a:spcBef>
              <a:buClrTx/>
            </a:pPr>
            <a:r>
              <a:rPr lang="en-US" sz="1600" noProof="1">
                <a:solidFill>
                  <a:schemeClr val="tx1">
                    <a:lumMod val="75000"/>
                  </a:schemeClr>
                </a:solidFill>
                <a:latin typeface="Lucida Console" pitchFamily="49" charset="0"/>
              </a:rPr>
              <a:t>  distance_unit="mile”</a:t>
            </a:r>
          </a:p>
          <a:p>
            <a:pPr>
              <a:lnSpc>
                <a:spcPct val="80000"/>
              </a:lnSpc>
              <a:spcBef>
                <a:spcPct val="20000"/>
              </a:spcBef>
              <a:buClrTx/>
            </a:pPr>
            <a:r>
              <a:rPr lang="en-US" sz="1600" noProof="1">
                <a:solidFill>
                  <a:schemeClr val="tx1">
                    <a:lumMod val="75000"/>
                  </a:schemeClr>
                </a:solidFill>
                <a:latin typeface="Lucida Console" pitchFamily="49" charset="0"/>
              </a:rPr>
              <a:t>  time_unit="minute”</a:t>
            </a:r>
          </a:p>
          <a:p>
            <a:pPr>
              <a:lnSpc>
                <a:spcPct val="80000"/>
              </a:lnSpc>
              <a:spcBef>
                <a:spcPct val="20000"/>
              </a:spcBef>
              <a:buClrTx/>
            </a:pPr>
            <a:r>
              <a:rPr lang="en-US" sz="1600" b="1" noProof="1">
                <a:solidFill>
                  <a:srgbClr val="F80000"/>
                </a:solidFill>
                <a:latin typeface="Lucida Console" pitchFamily="49" charset="0"/>
              </a:rPr>
              <a:t>  start_date=“05-Aug-2016”</a:t>
            </a:r>
          </a:p>
          <a:p>
            <a:pPr>
              <a:lnSpc>
                <a:spcPct val="80000"/>
              </a:lnSpc>
              <a:spcBef>
                <a:spcPct val="20000"/>
              </a:spcBef>
              <a:buClrTx/>
            </a:pPr>
            <a:r>
              <a:rPr lang="en-US" sz="1600" b="1" noProof="1">
                <a:solidFill>
                  <a:srgbClr val="F80000"/>
                </a:solidFill>
                <a:latin typeface="Lucida Console" pitchFamily="49" charset="0"/>
              </a:rPr>
              <a:t>  start_time=“10:41”</a:t>
            </a:r>
          </a:p>
          <a:p>
            <a:pPr>
              <a:lnSpc>
                <a:spcPct val="80000"/>
              </a:lnSpc>
              <a:spcBef>
                <a:spcPct val="20000"/>
              </a:spcBef>
              <a:buClrTx/>
            </a:pPr>
            <a:r>
              <a:rPr lang="en-US" sz="1600" b="1" noProof="1">
                <a:solidFill>
                  <a:srgbClr val="F80000"/>
                </a:solidFill>
                <a:latin typeface="Lucida Console" pitchFamily="49" charset="0"/>
              </a:rPr>
              <a:t>  return_route_time=“true”</a:t>
            </a:r>
          </a:p>
          <a:p>
            <a:pPr>
              <a:lnSpc>
                <a:spcPct val="80000"/>
              </a:lnSpc>
              <a:spcBef>
                <a:spcPct val="20000"/>
              </a:spcBef>
              <a:buClrTx/>
            </a:pPr>
            <a:r>
              <a:rPr lang="en-US" sz="1600" noProof="1">
                <a:solidFill>
                  <a:schemeClr val="tx1">
                    <a:lumMod val="75000"/>
                  </a:schemeClr>
                </a:solidFill>
                <a:latin typeface="Lucida Console" pitchFamily="49" charset="0"/>
              </a:rPr>
              <a:t>  return_route_geometry="false"&gt;</a:t>
            </a:r>
          </a:p>
          <a:p>
            <a:pPr>
              <a:lnSpc>
                <a:spcPct val="80000"/>
              </a:lnSpc>
              <a:spcBef>
                <a:spcPct val="20000"/>
              </a:spcBef>
              <a:buClrTx/>
            </a:pPr>
            <a:r>
              <a:rPr lang="en-US" sz="1600" noProof="1">
                <a:solidFill>
                  <a:schemeClr val="tx1">
                    <a:lumMod val="75000"/>
                  </a:schemeClr>
                </a:solidFill>
                <a:latin typeface="Lucida Console" pitchFamily="49" charset="0"/>
              </a:rPr>
              <a:t>  &lt;start_location&gt; </a:t>
            </a:r>
          </a:p>
          <a:p>
            <a:pPr>
              <a:lnSpc>
                <a:spcPct val="80000"/>
              </a:lnSpc>
              <a:spcBef>
                <a:spcPct val="20000"/>
              </a:spcBef>
              <a:buClrTx/>
            </a:pPr>
            <a:r>
              <a:rPr lang="en-US" sz="1600" noProof="1">
                <a:solidFill>
                  <a:schemeClr val="tx1">
                    <a:lumMod val="75000"/>
                  </a:schemeClr>
                </a:solidFill>
                <a:latin typeface="Lucida Console" pitchFamily="49" charset="0"/>
              </a:rPr>
              <a:t>    ... </a:t>
            </a:r>
          </a:p>
          <a:p>
            <a:pPr>
              <a:lnSpc>
                <a:spcPct val="80000"/>
              </a:lnSpc>
              <a:spcBef>
                <a:spcPct val="20000"/>
              </a:spcBef>
              <a:buClrTx/>
            </a:pPr>
            <a:r>
              <a:rPr lang="en-US" sz="1600" noProof="1">
                <a:solidFill>
                  <a:schemeClr val="tx1">
                    <a:lumMod val="75000"/>
                  </a:schemeClr>
                </a:solidFill>
                <a:latin typeface="Lucida Console" pitchFamily="49" charset="0"/>
              </a:rPr>
              <a:t>  &lt;/start_location&gt;</a:t>
            </a:r>
          </a:p>
          <a:p>
            <a:pPr>
              <a:lnSpc>
                <a:spcPct val="80000"/>
              </a:lnSpc>
              <a:spcBef>
                <a:spcPct val="20000"/>
              </a:spcBef>
              <a:buClrTx/>
            </a:pPr>
            <a:r>
              <a:rPr lang="en-US" sz="1600" noProof="1">
                <a:solidFill>
                  <a:schemeClr val="tx1">
                    <a:lumMod val="75000"/>
                  </a:schemeClr>
                </a:solidFill>
                <a:latin typeface="Lucida Console" pitchFamily="49" charset="0"/>
              </a:rPr>
              <a:t>  &lt;end_location&gt; </a:t>
            </a:r>
          </a:p>
          <a:p>
            <a:pPr>
              <a:lnSpc>
                <a:spcPct val="80000"/>
              </a:lnSpc>
              <a:spcBef>
                <a:spcPct val="20000"/>
              </a:spcBef>
              <a:buClrTx/>
            </a:pPr>
            <a:r>
              <a:rPr lang="en-US" sz="1600" noProof="1">
                <a:solidFill>
                  <a:schemeClr val="tx1">
                    <a:lumMod val="75000"/>
                  </a:schemeClr>
                </a:solidFill>
                <a:latin typeface="Lucida Console" pitchFamily="49" charset="0"/>
              </a:rPr>
              <a:t>    ... </a:t>
            </a:r>
          </a:p>
          <a:p>
            <a:pPr>
              <a:lnSpc>
                <a:spcPct val="80000"/>
              </a:lnSpc>
              <a:spcBef>
                <a:spcPct val="20000"/>
              </a:spcBef>
              <a:buClrTx/>
            </a:pPr>
            <a:r>
              <a:rPr lang="en-US" sz="1600" noProof="1">
                <a:solidFill>
                  <a:schemeClr val="tx1">
                    <a:lumMod val="75000"/>
                  </a:schemeClr>
                </a:solidFill>
                <a:latin typeface="Lucida Console" pitchFamily="49" charset="0"/>
              </a:rPr>
              <a:t>  &lt;/end_location&gt;</a:t>
            </a:r>
          </a:p>
          <a:p>
            <a:pPr>
              <a:lnSpc>
                <a:spcPct val="80000"/>
              </a:lnSpc>
              <a:spcBef>
                <a:spcPct val="20000"/>
              </a:spcBef>
              <a:buClrTx/>
            </a:pPr>
            <a:r>
              <a:rPr lang="en-US" sz="1600" noProof="1">
                <a:solidFill>
                  <a:schemeClr val="tx1">
                    <a:lumMod val="75000"/>
                  </a:schemeClr>
                </a:solidFill>
                <a:latin typeface="Lucida Console" pitchFamily="49" charset="0"/>
              </a:rPr>
              <a:t>&lt;/route_request&gt;</a:t>
            </a:r>
          </a:p>
        </p:txBody>
      </p:sp>
      <p:pic>
        <p:nvPicPr>
          <p:cNvPr id="8" name="Picture 7" descr="NewIn12.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5012" y="406400"/>
            <a:ext cx="914400" cy="914400"/>
          </a:xfrm>
          <a:prstGeom prst="rect">
            <a:avLst/>
          </a:prstGeom>
        </p:spPr>
      </p:pic>
    </p:spTree>
    <p:extLst>
      <p:ext uri="{BB962C8B-B14F-4D97-AF65-F5344CB8AC3E}">
        <p14:creationId xmlns:p14="http://schemas.microsoft.com/office/powerpoint/2010/main" val="295790968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Routing Using Traffic Patterns</a:t>
            </a:r>
          </a:p>
        </p:txBody>
      </p:sp>
      <p:sp>
        <p:nvSpPr>
          <p:cNvPr id="3" name="Subtitle 2"/>
          <p:cNvSpPr>
            <a:spLocks noGrp="1"/>
          </p:cNvSpPr>
          <p:nvPr>
            <p:ph idx="1"/>
          </p:nvPr>
        </p:nvSpPr>
        <p:spPr>
          <a:xfrm>
            <a:off x="531151" y="1524001"/>
            <a:ext cx="6477661" cy="4419600"/>
          </a:xfrm>
        </p:spPr>
        <p:txBody>
          <a:bodyPr/>
          <a:lstStyle/>
          <a:p>
            <a:r>
              <a:rPr lang="en-US" dirty="0"/>
              <a:t>Requires Traffic Patterns in data set</a:t>
            </a:r>
          </a:p>
          <a:p>
            <a:r>
              <a:rPr lang="en-US" dirty="0"/>
              <a:t>Specify a start date/time in route requests </a:t>
            </a:r>
          </a:p>
          <a:p>
            <a:r>
              <a:rPr lang="en-US" dirty="0"/>
              <a:t>Specify that you want to use traffic patterns</a:t>
            </a:r>
          </a:p>
          <a:p>
            <a:pPr lvl="1"/>
            <a:r>
              <a:rPr lang="en-US" dirty="0" err="1"/>
              <a:t>route_preference</a:t>
            </a:r>
            <a:r>
              <a:rPr lang="en-US" dirty="0"/>
              <a:t>=traffic</a:t>
            </a:r>
          </a:p>
          <a:p>
            <a:r>
              <a:rPr lang="en-US" dirty="0"/>
              <a:t>Choose traffic sampling precision</a:t>
            </a:r>
          </a:p>
          <a:p>
            <a:pPr lvl="1"/>
            <a:r>
              <a:rPr lang="en-US" dirty="0" err="1"/>
              <a:t>traffic_sampling_id</a:t>
            </a:r>
            <a:r>
              <a:rPr lang="en-US" dirty="0"/>
              <a:t>=1 (15 minutes) or 2 (hour)</a:t>
            </a:r>
          </a:p>
          <a:p>
            <a:r>
              <a:rPr lang="en-US" dirty="0"/>
              <a:t>Route optimization is based on traffic and time</a:t>
            </a:r>
          </a:p>
          <a:p>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en-US" smtClean="0"/>
              <a:pPr/>
              <a:t>27</a:t>
            </a:fld>
            <a:endParaRPr lang="en-US" dirty="0"/>
          </a:p>
        </p:txBody>
      </p:sp>
      <p:sp>
        <p:nvSpPr>
          <p:cNvPr id="15" name="Rectangle 2"/>
          <p:cNvSpPr>
            <a:spLocks noChangeArrowheads="1"/>
          </p:cNvSpPr>
          <p:nvPr/>
        </p:nvSpPr>
        <p:spPr bwMode="auto">
          <a:xfrm>
            <a:off x="6932612" y="1600200"/>
            <a:ext cx="4953000" cy="4483279"/>
          </a:xfrm>
          <a:prstGeom prst="rect">
            <a:avLst/>
          </a:prstGeom>
          <a:solidFill>
            <a:schemeClr val="bg1"/>
          </a:solidFill>
          <a:ln>
            <a:solidFill>
              <a:schemeClr val="tx1"/>
            </a:solidFill>
          </a:ln>
          <a:effectLst>
            <a:outerShdw blurRad="50800" dist="38100" dir="2700000">
              <a:srgbClr val="000000">
                <a:alpha val="43000"/>
              </a:srgbClr>
            </a:outerShdw>
          </a:effectLst>
        </p:spPr>
        <p:txBody>
          <a:bodyPr wrap="square" rtlCol="0">
            <a:spAutoFit/>
          </a:bodyPr>
          <a:lstStyle/>
          <a:p>
            <a:pPr>
              <a:lnSpc>
                <a:spcPct val="80000"/>
              </a:lnSpc>
              <a:spcBef>
                <a:spcPct val="20000"/>
              </a:spcBef>
              <a:buClrTx/>
            </a:pPr>
            <a:r>
              <a:rPr lang="en-US" sz="1600" noProof="1">
                <a:solidFill>
                  <a:schemeClr val="tx1">
                    <a:lumMod val="75000"/>
                  </a:schemeClr>
                </a:solidFill>
                <a:latin typeface="Lucida Console" pitchFamily="49" charset="0"/>
              </a:rPr>
              <a:t>&lt;?xml version="1.0" standalone="yes"?&gt;</a:t>
            </a:r>
          </a:p>
          <a:p>
            <a:pPr>
              <a:lnSpc>
                <a:spcPct val="80000"/>
              </a:lnSpc>
              <a:spcBef>
                <a:spcPct val="20000"/>
              </a:spcBef>
              <a:buClrTx/>
            </a:pPr>
            <a:r>
              <a:rPr lang="en-US" sz="1600" noProof="1">
                <a:solidFill>
                  <a:schemeClr val="tx1">
                    <a:lumMod val="75000"/>
                  </a:schemeClr>
                </a:solidFill>
                <a:latin typeface="Lucida Console" pitchFamily="49" charset="0"/>
              </a:rPr>
              <a:t>&lt;route_request id="1" </a:t>
            </a:r>
          </a:p>
          <a:p>
            <a:pPr>
              <a:lnSpc>
                <a:spcPct val="80000"/>
              </a:lnSpc>
              <a:spcBef>
                <a:spcPct val="20000"/>
              </a:spcBef>
              <a:buClrTx/>
            </a:pPr>
            <a:r>
              <a:rPr lang="en-US" sz="1600" noProof="1">
                <a:solidFill>
                  <a:schemeClr val="tx1">
                    <a:lumMod val="75000"/>
                  </a:schemeClr>
                </a:solidFill>
                <a:latin typeface="Lucida Console" pitchFamily="49" charset="0"/>
              </a:rPr>
              <a:t>  </a:t>
            </a:r>
            <a:r>
              <a:rPr lang="en-US" sz="1600" b="1" noProof="1">
                <a:solidFill>
                  <a:srgbClr val="F80000"/>
                </a:solidFill>
                <a:latin typeface="Lucida Console" pitchFamily="49" charset="0"/>
              </a:rPr>
              <a:t>route_preference=”traffic"</a:t>
            </a:r>
          </a:p>
          <a:p>
            <a:pPr>
              <a:lnSpc>
                <a:spcPct val="80000"/>
              </a:lnSpc>
              <a:spcBef>
                <a:spcPct val="20000"/>
              </a:spcBef>
              <a:buClrTx/>
            </a:pPr>
            <a:r>
              <a:rPr lang="en-US" sz="1600" noProof="1">
                <a:solidFill>
                  <a:schemeClr val="tx1">
                    <a:lumMod val="75000"/>
                  </a:schemeClr>
                </a:solidFill>
                <a:latin typeface="Lucida Console" pitchFamily="49" charset="0"/>
              </a:rPr>
              <a:t>  return_driving_directions="true“ </a:t>
            </a:r>
          </a:p>
          <a:p>
            <a:pPr>
              <a:lnSpc>
                <a:spcPct val="80000"/>
              </a:lnSpc>
              <a:spcBef>
                <a:spcPct val="20000"/>
              </a:spcBef>
              <a:buClrTx/>
            </a:pPr>
            <a:r>
              <a:rPr lang="en-US" sz="1600" noProof="1">
                <a:solidFill>
                  <a:schemeClr val="tx1">
                    <a:lumMod val="75000"/>
                  </a:schemeClr>
                </a:solidFill>
                <a:latin typeface="Lucida Console" pitchFamily="49" charset="0"/>
              </a:rPr>
              <a:t>  distance_unit="mile”</a:t>
            </a:r>
          </a:p>
          <a:p>
            <a:pPr>
              <a:lnSpc>
                <a:spcPct val="80000"/>
              </a:lnSpc>
              <a:spcBef>
                <a:spcPct val="20000"/>
              </a:spcBef>
              <a:buClrTx/>
            </a:pPr>
            <a:r>
              <a:rPr lang="en-US" sz="1600" noProof="1">
                <a:solidFill>
                  <a:schemeClr val="tx1">
                    <a:lumMod val="75000"/>
                  </a:schemeClr>
                </a:solidFill>
                <a:latin typeface="Lucida Console" pitchFamily="49" charset="0"/>
              </a:rPr>
              <a:t>  time_unit="minute”</a:t>
            </a:r>
          </a:p>
          <a:p>
            <a:pPr>
              <a:lnSpc>
                <a:spcPct val="80000"/>
              </a:lnSpc>
              <a:spcBef>
                <a:spcPct val="20000"/>
              </a:spcBef>
              <a:buClrTx/>
            </a:pPr>
            <a:r>
              <a:rPr lang="en-US" sz="1600" b="1" noProof="1">
                <a:solidFill>
                  <a:srgbClr val="F80000"/>
                </a:solidFill>
                <a:latin typeface="Lucida Console" pitchFamily="49" charset="0"/>
              </a:rPr>
              <a:t>  start_date=“05-Aug-2016”</a:t>
            </a:r>
          </a:p>
          <a:p>
            <a:pPr>
              <a:lnSpc>
                <a:spcPct val="80000"/>
              </a:lnSpc>
              <a:spcBef>
                <a:spcPct val="20000"/>
              </a:spcBef>
              <a:buClrTx/>
            </a:pPr>
            <a:r>
              <a:rPr lang="en-US" sz="1600" b="1" noProof="1">
                <a:solidFill>
                  <a:srgbClr val="F80000"/>
                </a:solidFill>
                <a:latin typeface="Lucida Console" pitchFamily="49" charset="0"/>
              </a:rPr>
              <a:t>  start_time=“10:41”</a:t>
            </a:r>
          </a:p>
          <a:p>
            <a:pPr>
              <a:lnSpc>
                <a:spcPct val="80000"/>
              </a:lnSpc>
              <a:spcBef>
                <a:spcPct val="20000"/>
              </a:spcBef>
              <a:buClrTx/>
            </a:pPr>
            <a:r>
              <a:rPr lang="en-US" sz="1600" b="1" noProof="1">
                <a:solidFill>
                  <a:srgbClr val="F80000"/>
                </a:solidFill>
                <a:latin typeface="Lucida Console" pitchFamily="49" charset="0"/>
              </a:rPr>
              <a:t>  return_route_time=“true“</a:t>
            </a:r>
          </a:p>
          <a:p>
            <a:pPr>
              <a:lnSpc>
                <a:spcPct val="80000"/>
              </a:lnSpc>
              <a:spcBef>
                <a:spcPct val="20000"/>
              </a:spcBef>
              <a:buClrTx/>
            </a:pPr>
            <a:r>
              <a:rPr lang="en-US" sz="1600" b="1" noProof="1">
                <a:solidFill>
                  <a:srgbClr val="F80000"/>
                </a:solidFill>
                <a:latin typeface="Lucida Console" pitchFamily="49" charset="0"/>
              </a:rPr>
              <a:t>  traffic_sampling=“1”</a:t>
            </a:r>
          </a:p>
          <a:p>
            <a:pPr>
              <a:lnSpc>
                <a:spcPct val="80000"/>
              </a:lnSpc>
              <a:spcBef>
                <a:spcPct val="20000"/>
              </a:spcBef>
              <a:buClrTx/>
            </a:pPr>
            <a:r>
              <a:rPr lang="en-US" sz="1600" noProof="1">
                <a:solidFill>
                  <a:schemeClr val="tx1">
                    <a:lumMod val="75000"/>
                  </a:schemeClr>
                </a:solidFill>
                <a:latin typeface="Lucida Console" pitchFamily="49" charset="0"/>
              </a:rPr>
              <a:t>  return_route_geometry="false"&gt;</a:t>
            </a:r>
          </a:p>
          <a:p>
            <a:pPr>
              <a:lnSpc>
                <a:spcPct val="80000"/>
              </a:lnSpc>
              <a:spcBef>
                <a:spcPct val="20000"/>
              </a:spcBef>
              <a:buClrTx/>
            </a:pPr>
            <a:r>
              <a:rPr lang="en-US" sz="1600" noProof="1">
                <a:solidFill>
                  <a:schemeClr val="tx1">
                    <a:lumMod val="75000"/>
                  </a:schemeClr>
                </a:solidFill>
                <a:latin typeface="Lucida Console" pitchFamily="49" charset="0"/>
              </a:rPr>
              <a:t>  &lt;start_location&gt; </a:t>
            </a:r>
          </a:p>
          <a:p>
            <a:pPr>
              <a:lnSpc>
                <a:spcPct val="80000"/>
              </a:lnSpc>
              <a:spcBef>
                <a:spcPct val="20000"/>
              </a:spcBef>
              <a:buClrTx/>
            </a:pPr>
            <a:r>
              <a:rPr lang="en-US" sz="1600" noProof="1">
                <a:solidFill>
                  <a:schemeClr val="tx1">
                    <a:lumMod val="75000"/>
                  </a:schemeClr>
                </a:solidFill>
                <a:latin typeface="Lucida Console" pitchFamily="49" charset="0"/>
              </a:rPr>
              <a:t>    ... </a:t>
            </a:r>
          </a:p>
          <a:p>
            <a:pPr>
              <a:lnSpc>
                <a:spcPct val="80000"/>
              </a:lnSpc>
              <a:spcBef>
                <a:spcPct val="20000"/>
              </a:spcBef>
              <a:buClrTx/>
            </a:pPr>
            <a:r>
              <a:rPr lang="en-US" sz="1600" noProof="1">
                <a:solidFill>
                  <a:schemeClr val="tx1">
                    <a:lumMod val="75000"/>
                  </a:schemeClr>
                </a:solidFill>
                <a:latin typeface="Lucida Console" pitchFamily="49" charset="0"/>
              </a:rPr>
              <a:t>  &lt;/start_location&gt;</a:t>
            </a:r>
          </a:p>
          <a:p>
            <a:pPr>
              <a:lnSpc>
                <a:spcPct val="80000"/>
              </a:lnSpc>
              <a:spcBef>
                <a:spcPct val="20000"/>
              </a:spcBef>
              <a:buClrTx/>
            </a:pPr>
            <a:r>
              <a:rPr lang="en-US" sz="1600" noProof="1">
                <a:solidFill>
                  <a:schemeClr val="tx1">
                    <a:lumMod val="75000"/>
                  </a:schemeClr>
                </a:solidFill>
                <a:latin typeface="Lucida Console" pitchFamily="49" charset="0"/>
              </a:rPr>
              <a:t>  &lt;end_location&gt; </a:t>
            </a:r>
          </a:p>
          <a:p>
            <a:pPr>
              <a:lnSpc>
                <a:spcPct val="80000"/>
              </a:lnSpc>
              <a:spcBef>
                <a:spcPct val="20000"/>
              </a:spcBef>
              <a:buClrTx/>
            </a:pPr>
            <a:r>
              <a:rPr lang="en-US" sz="1600" noProof="1">
                <a:solidFill>
                  <a:schemeClr val="tx1">
                    <a:lumMod val="75000"/>
                  </a:schemeClr>
                </a:solidFill>
                <a:latin typeface="Lucida Console" pitchFamily="49" charset="0"/>
              </a:rPr>
              <a:t>    ... </a:t>
            </a:r>
          </a:p>
          <a:p>
            <a:pPr>
              <a:lnSpc>
                <a:spcPct val="80000"/>
              </a:lnSpc>
              <a:spcBef>
                <a:spcPct val="20000"/>
              </a:spcBef>
              <a:buClrTx/>
            </a:pPr>
            <a:r>
              <a:rPr lang="en-US" sz="1600" noProof="1">
                <a:solidFill>
                  <a:schemeClr val="tx1">
                    <a:lumMod val="75000"/>
                  </a:schemeClr>
                </a:solidFill>
                <a:latin typeface="Lucida Console" pitchFamily="49" charset="0"/>
              </a:rPr>
              <a:t>  &lt;/end_location&gt;</a:t>
            </a:r>
          </a:p>
          <a:p>
            <a:pPr>
              <a:lnSpc>
                <a:spcPct val="80000"/>
              </a:lnSpc>
              <a:spcBef>
                <a:spcPct val="20000"/>
              </a:spcBef>
              <a:buClrTx/>
            </a:pPr>
            <a:r>
              <a:rPr lang="en-US" sz="1600" noProof="1">
                <a:solidFill>
                  <a:schemeClr val="tx1">
                    <a:lumMod val="75000"/>
                  </a:schemeClr>
                </a:solidFill>
                <a:latin typeface="Lucida Console" pitchFamily="49" charset="0"/>
              </a:rPr>
              <a:t>&lt;/route_request&gt;</a:t>
            </a:r>
          </a:p>
        </p:txBody>
      </p:sp>
      <p:pic>
        <p:nvPicPr>
          <p:cNvPr id="6" name="Picture 5" descr="NewIn12.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5012" y="406400"/>
            <a:ext cx="914400" cy="914400"/>
          </a:xfrm>
          <a:prstGeom prst="rect">
            <a:avLst/>
          </a:prstGeom>
        </p:spPr>
      </p:pic>
    </p:spTree>
    <p:extLst>
      <p:ext uri="{BB962C8B-B14F-4D97-AF65-F5344CB8AC3E}">
        <p14:creationId xmlns:p14="http://schemas.microsoft.com/office/powerpoint/2010/main" val="121183278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INM Spatial Data Warehouse</a:t>
            </a:r>
            <a:endParaRPr lang="en-US" dirty="0"/>
          </a:p>
        </p:txBody>
      </p:sp>
      <p:sp>
        <p:nvSpPr>
          <p:cNvPr id="3" name="Content Placeholder 2"/>
          <p:cNvSpPr>
            <a:spLocks noGrp="1"/>
          </p:cNvSpPr>
          <p:nvPr>
            <p:ph idx="1"/>
          </p:nvPr>
        </p:nvSpPr>
        <p:spPr/>
        <p:txBody>
          <a:bodyPr/>
          <a:lstStyle/>
          <a:p>
            <a:r>
              <a:rPr lang="de-DE" dirty="0"/>
              <a:t>Emergency Services Planning in Bavaria</a:t>
            </a:r>
          </a:p>
          <a:p>
            <a:pPr lvl="1"/>
            <a:r>
              <a:rPr lang="de-DE" dirty="0"/>
              <a:t>State-wide planning and optimization</a:t>
            </a:r>
          </a:p>
          <a:p>
            <a:pPr lvl="1"/>
            <a:r>
              <a:rPr lang="de-DE" dirty="0"/>
              <a:t>Site planning for ambulance bases, What-if analysis, ...</a:t>
            </a:r>
          </a:p>
          <a:p>
            <a:r>
              <a:rPr lang="de-DE" dirty="0"/>
              <a:t>Based on 2TB data warehouse of emergency mission data</a:t>
            </a:r>
          </a:p>
          <a:p>
            <a:pPr lvl="1"/>
            <a:r>
              <a:rPr lang="de-DE" dirty="0"/>
              <a:t>Location and status information plus medical data</a:t>
            </a:r>
          </a:p>
          <a:p>
            <a:r>
              <a:rPr lang="de-DE" dirty="0"/>
              <a:t>Combined with road network data, hospital locations, helicopter bases, ...</a:t>
            </a:r>
          </a:p>
          <a:p>
            <a:pPr lvl="1"/>
            <a:r>
              <a:rPr lang="de-DE" dirty="0"/>
              <a:t>Including individual speed profiles per road segment</a:t>
            </a:r>
          </a:p>
          <a:p>
            <a:r>
              <a:rPr lang="de-DE" dirty="0"/>
              <a:t>Calculating drive-time areas, hospital service areas, ...</a:t>
            </a:r>
          </a:p>
          <a:p>
            <a:pPr lvl="1"/>
            <a:r>
              <a:rPr lang="de-DE" dirty="0"/>
              <a:t>Simulation model, ensuring compliance with legal mandate</a:t>
            </a:r>
            <a:endParaRPr lang="en-US" dirty="0"/>
          </a:p>
        </p:txBody>
      </p:sp>
      <p:sp>
        <p:nvSpPr>
          <p:cNvPr id="4" name="Slide Number Placeholder 3"/>
          <p:cNvSpPr>
            <a:spLocks noGrp="1"/>
          </p:cNvSpPr>
          <p:nvPr>
            <p:ph type="sldNum" sz="quarter" idx="12"/>
          </p:nvPr>
        </p:nvSpPr>
        <p:spPr/>
        <p:txBody>
          <a:bodyPr/>
          <a:lstStyle/>
          <a:p>
            <a:fld id="{C51EAA63-D034-42AE-91FA-B13B9518C7BE}" type="slidenum">
              <a:rPr lang="en-US" smtClean="0"/>
              <a:t>28</a:t>
            </a:fld>
            <a:endParaRPr lang="en-US" dirty="0"/>
          </a:p>
        </p:txBody>
      </p:sp>
      <p:sp>
        <p:nvSpPr>
          <p:cNvPr id="5" name="Text Placeholder 4"/>
          <p:cNvSpPr>
            <a:spLocks noGrp="1"/>
          </p:cNvSpPr>
          <p:nvPr>
            <p:ph type="body" sz="quarter" idx="13"/>
          </p:nvPr>
        </p:nvSpPr>
        <p:spPr/>
        <p:txBody>
          <a:bodyPr/>
          <a:lstStyle/>
          <a:p>
            <a:r>
              <a:rPr lang="de-DE" dirty="0">
                <a:cs typeface="Arial" pitchFamily="34" charset="0"/>
              </a:rPr>
              <a:t>Institute for Emergency Medicine and Management in Medicine</a:t>
            </a:r>
            <a:endParaRPr lang="en-US" dirty="0"/>
          </a:p>
        </p:txBody>
      </p:sp>
      <p:pic>
        <p:nvPicPr>
          <p:cNvPr id="6"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3621" y="521196"/>
            <a:ext cx="1791822" cy="813920"/>
          </a:xfrm>
          <a:prstGeom prst="rect">
            <a:avLst/>
          </a:prstGeom>
        </p:spPr>
      </p:pic>
    </p:spTree>
    <p:extLst>
      <p:ext uri="{BB962C8B-B14F-4D97-AF65-F5344CB8AC3E}">
        <p14:creationId xmlns:p14="http://schemas.microsoft.com/office/powerpoint/2010/main" val="3759651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INM Spatial Data Warehouse</a:t>
            </a:r>
            <a:endParaRPr lang="en-US" dirty="0"/>
          </a:p>
        </p:txBody>
      </p:sp>
      <p:sp>
        <p:nvSpPr>
          <p:cNvPr id="4" name="Slide Number Placeholder 3"/>
          <p:cNvSpPr>
            <a:spLocks noGrp="1"/>
          </p:cNvSpPr>
          <p:nvPr>
            <p:ph type="sldNum" sz="quarter" idx="12"/>
          </p:nvPr>
        </p:nvSpPr>
        <p:spPr/>
        <p:txBody>
          <a:bodyPr/>
          <a:lstStyle/>
          <a:p>
            <a:fld id="{C51EAA63-D034-42AE-91FA-B13B9518C7BE}" type="slidenum">
              <a:rPr lang="en-US" smtClean="0"/>
              <a:t>29</a:t>
            </a:fld>
            <a:endParaRPr lang="en-US" dirty="0"/>
          </a:p>
        </p:txBody>
      </p:sp>
      <p:sp>
        <p:nvSpPr>
          <p:cNvPr id="5" name="Text Placeholder 4"/>
          <p:cNvSpPr>
            <a:spLocks noGrp="1"/>
          </p:cNvSpPr>
          <p:nvPr>
            <p:ph type="body" sz="quarter" idx="13"/>
          </p:nvPr>
        </p:nvSpPr>
        <p:spPr/>
        <p:txBody>
          <a:bodyPr/>
          <a:lstStyle/>
          <a:p>
            <a:r>
              <a:rPr lang="de-DE" dirty="0"/>
              <a:t>Determining drivetime area based on road network</a:t>
            </a:r>
            <a:endParaRPr lang="en-US" dirty="0"/>
          </a:p>
        </p:txBody>
      </p:sp>
      <p:pic>
        <p:nvPicPr>
          <p:cNvPr id="7"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3621" y="521196"/>
            <a:ext cx="1791822" cy="813920"/>
          </a:xfrm>
          <a:prstGeom prst="rect">
            <a:avLst/>
          </a:prstGeom>
        </p:spPr>
      </p:pic>
      <p:pic>
        <p:nvPicPr>
          <p:cNvPr id="8" name="Picture 2" descr="C:\Users\weber\AppData\Local\Temp\Image.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462189" y="1981577"/>
            <a:ext cx="5264450" cy="396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550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dirty="0"/>
              <a:t>Tracking and Tracing – Analysis of Moving Objects</a:t>
            </a:r>
            <a:endParaRPr lang="en-US" dirty="0"/>
          </a:p>
        </p:txBody>
      </p:sp>
      <p:sp>
        <p:nvSpPr>
          <p:cNvPr id="7" name="Content Placeholder 6"/>
          <p:cNvSpPr>
            <a:spLocks noGrp="1"/>
          </p:cNvSpPr>
          <p:nvPr>
            <p:ph sz="half" idx="1"/>
          </p:nvPr>
        </p:nvSpPr>
        <p:spPr>
          <a:xfrm>
            <a:off x="531813" y="1905000"/>
            <a:ext cx="5410199" cy="4419600"/>
          </a:xfrm>
        </p:spPr>
        <p:txBody>
          <a:bodyPr/>
          <a:lstStyle/>
          <a:p>
            <a:r>
              <a:rPr lang="en-US" dirty="0"/>
              <a:t>Lots of use cases involving moving objects transmitting location data</a:t>
            </a:r>
          </a:p>
          <a:p>
            <a:pPr lvl="1"/>
            <a:r>
              <a:rPr lang="en-US" dirty="0"/>
              <a:t>Smart Cities, Public Transport, Traffic Services, ...</a:t>
            </a:r>
          </a:p>
          <a:p>
            <a:pPr lvl="1"/>
            <a:r>
              <a:rPr lang="en-US" dirty="0"/>
              <a:t>Internet of Things (</a:t>
            </a:r>
            <a:r>
              <a:rPr lang="en-US" dirty="0" err="1"/>
              <a:t>IoT</a:t>
            </a:r>
            <a:r>
              <a:rPr lang="en-US" dirty="0"/>
              <a:t>)</a:t>
            </a:r>
          </a:p>
          <a:p>
            <a:pPr lvl="1"/>
            <a:r>
              <a:rPr lang="en-US" dirty="0"/>
              <a:t>Industry 4.0 / Supply Chain Management</a:t>
            </a:r>
          </a:p>
          <a:p>
            <a:pPr lvl="1"/>
            <a:r>
              <a:rPr lang="en-US" dirty="0"/>
              <a:t>Location-based Services, </a:t>
            </a:r>
            <a:r>
              <a:rPr lang="en-US" dirty="0" err="1"/>
              <a:t>eg</a:t>
            </a:r>
            <a:r>
              <a:rPr lang="en-US" dirty="0"/>
              <a:t>. Targeted Marketing based on location of consumer</a:t>
            </a:r>
          </a:p>
          <a:p>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en-US" smtClean="0"/>
              <a:pPr/>
              <a:t>3</a:t>
            </a:fld>
            <a:endParaRPr lang="en-US" dirty="0"/>
          </a:p>
        </p:txBody>
      </p:sp>
      <p:pic>
        <p:nvPicPr>
          <p:cNvPr id="9" name="Content Placeholder 4" descr="teamusa_small_blogs_170617_ac35_svdb_9976.jpg"/>
          <p:cNvPicPr>
            <a:picLocks noGrp="1" noChangeAspect="1"/>
          </p:cNvPicPr>
          <p:nvPr>
            <p:ph sz="half" idx="2"/>
          </p:nvPr>
        </p:nvPicPr>
        <p:blipFill>
          <a:blip r:embed="rId2" cstate="print"/>
          <a:stretch>
            <a:fillRect/>
          </a:stretch>
        </p:blipFill>
        <p:spPr>
          <a:xfrm>
            <a:off x="6320989" y="1981200"/>
            <a:ext cx="5490624" cy="36576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261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3"/>
          </p:nvPr>
        </p:nvSpPr>
        <p:spPr/>
        <p:txBody>
          <a:bodyPr/>
          <a:lstStyle/>
          <a:p>
            <a:r>
              <a:rPr lang="de-DE" dirty="0"/>
              <a:t>Geospatial Data in the Database</a:t>
            </a:r>
          </a:p>
          <a:p>
            <a:r>
              <a:rPr lang="de-DE" dirty="0"/>
              <a:t>Using the Database for Tracking and Tracing</a:t>
            </a:r>
          </a:p>
          <a:p>
            <a:r>
              <a:rPr lang="de-DE" dirty="0"/>
              <a:t>Visualizing Results on a Map</a:t>
            </a:r>
          </a:p>
          <a:p>
            <a:r>
              <a:rPr lang="de-DE" dirty="0"/>
              <a:t>Advanced Analysis using Road Networks</a:t>
            </a:r>
          </a:p>
          <a:p>
            <a:r>
              <a:rPr lang="de-DE" dirty="0"/>
              <a:t>Stream Analytics and Event-driven Architectures</a:t>
            </a:r>
            <a:endParaRPr lang="en-US" dirty="0"/>
          </a:p>
        </p:txBody>
      </p:sp>
      <p:sp>
        <p:nvSpPr>
          <p:cNvPr id="6" name="Pentagon 5"/>
          <p:cNvSpPr/>
          <p:nvPr/>
        </p:nvSpPr>
        <p:spPr>
          <a:xfrm>
            <a:off x="2186329" y="198120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1</a:t>
            </a:r>
          </a:p>
        </p:txBody>
      </p:sp>
      <p:sp>
        <p:nvSpPr>
          <p:cNvPr id="16" name="Pentagon 15"/>
          <p:cNvSpPr/>
          <p:nvPr/>
        </p:nvSpPr>
        <p:spPr>
          <a:xfrm>
            <a:off x="2186329" y="2677477"/>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2</a:t>
            </a:r>
          </a:p>
        </p:txBody>
      </p:sp>
      <p:sp>
        <p:nvSpPr>
          <p:cNvPr id="17" name="Pentagon 16"/>
          <p:cNvSpPr/>
          <p:nvPr/>
        </p:nvSpPr>
        <p:spPr>
          <a:xfrm>
            <a:off x="2186329" y="3373754"/>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3</a:t>
            </a:r>
          </a:p>
        </p:txBody>
      </p:sp>
      <p:sp>
        <p:nvSpPr>
          <p:cNvPr id="18" name="Pentagon 17"/>
          <p:cNvSpPr/>
          <p:nvPr/>
        </p:nvSpPr>
        <p:spPr>
          <a:xfrm>
            <a:off x="2186329" y="4070031"/>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4</a:t>
            </a:r>
          </a:p>
        </p:txBody>
      </p:sp>
      <p:sp>
        <p:nvSpPr>
          <p:cNvPr id="19" name="Pentagon 18"/>
          <p:cNvSpPr/>
          <p:nvPr/>
        </p:nvSpPr>
        <p:spPr>
          <a:xfrm>
            <a:off x="2186329" y="476631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5</a:t>
            </a:r>
          </a:p>
        </p:txBody>
      </p:sp>
      <p:sp>
        <p:nvSpPr>
          <p:cNvPr id="4" name="Slide Number Placeholder 3"/>
          <p:cNvSpPr>
            <a:spLocks noGrp="1"/>
          </p:cNvSpPr>
          <p:nvPr>
            <p:ph type="sldNum" sz="quarter" idx="12"/>
          </p:nvPr>
        </p:nvSpPr>
        <p:spPr/>
        <p:txBody>
          <a:bodyPr/>
          <a:lstStyle/>
          <a:p>
            <a:fld id="{C51EAA63-D034-42AE-91FA-B13B9518C7BE}" type="slidenum">
              <a:rPr lang="en-US" smtClean="0"/>
              <a:pPr/>
              <a:t>30</a:t>
            </a:fld>
            <a:endParaRPr lang="en-US" dirty="0"/>
          </a:p>
        </p:txBody>
      </p:sp>
    </p:spTree>
    <p:extLst>
      <p:ext uri="{BB962C8B-B14F-4D97-AF65-F5344CB8AC3E}">
        <p14:creationId xmlns:p14="http://schemas.microsoft.com/office/powerpoint/2010/main" val="82647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r>
              <a:rPr lang="de-DE" sz="2399" dirty="0"/>
              <a:t>Complex event processing</a:t>
            </a:r>
          </a:p>
          <a:p>
            <a:pPr lvl="1"/>
            <a:r>
              <a:rPr lang="en-US" sz="1999" dirty="0"/>
              <a:t>Streaming data correlation and aggregation</a:t>
            </a:r>
          </a:p>
          <a:p>
            <a:pPr lvl="1"/>
            <a:r>
              <a:rPr lang="en-US" sz="1999" dirty="0"/>
              <a:t>Pattern Matching</a:t>
            </a:r>
          </a:p>
          <a:p>
            <a:pPr lvl="1"/>
            <a:r>
              <a:rPr lang="en-US" sz="1999" dirty="0"/>
              <a:t>Spatial Analytics</a:t>
            </a:r>
          </a:p>
          <a:p>
            <a:pPr lvl="1"/>
            <a:r>
              <a:rPr lang="en-US" sz="1999" dirty="0"/>
              <a:t>Machine Learning probability scoring</a:t>
            </a:r>
          </a:p>
          <a:p>
            <a:pPr lvl="1"/>
            <a:r>
              <a:rPr lang="en-US" sz="1999" dirty="0"/>
              <a:t>Graphical Visualization</a:t>
            </a:r>
          </a:p>
          <a:p>
            <a:r>
              <a:rPr lang="de-DE" sz="2399" dirty="0"/>
              <a:t>Event-driven architecture</a:t>
            </a:r>
          </a:p>
          <a:p>
            <a:pPr lvl="1"/>
            <a:r>
              <a:rPr lang="de-DE" sz="1999" dirty="0"/>
              <a:t>Application development with zero coding</a:t>
            </a:r>
            <a:endParaRPr lang="en-US" sz="1999" dirty="0"/>
          </a:p>
          <a:p>
            <a:r>
              <a:rPr lang="de-DE" sz="2399" dirty="0"/>
              <a:t>Based on messaging integration</a:t>
            </a:r>
          </a:p>
          <a:p>
            <a:pPr lvl="1"/>
            <a:r>
              <a:rPr lang="de-DE" sz="1999" dirty="0"/>
              <a:t>Kafka support</a:t>
            </a:r>
          </a:p>
          <a:p>
            <a:r>
              <a:rPr lang="de-DE" sz="2399" dirty="0"/>
              <a:t>Various location-related patterns prebuilt</a:t>
            </a:r>
            <a:endParaRPr lang="en-US" sz="2399" dirty="0"/>
          </a:p>
        </p:txBody>
      </p:sp>
      <p:sp>
        <p:nvSpPr>
          <p:cNvPr id="4" name="Slide Number Placeholder 3"/>
          <p:cNvSpPr>
            <a:spLocks noGrp="1"/>
          </p:cNvSpPr>
          <p:nvPr>
            <p:ph type="sldNum" sz="quarter" idx="12"/>
          </p:nvPr>
        </p:nvSpPr>
        <p:spPr/>
        <p:txBody>
          <a:bodyPr/>
          <a:lstStyle/>
          <a:p>
            <a:fld id="{C51EAA63-D034-42AE-91FA-B13B9518C7BE}" type="slidenum">
              <a:rPr lang="en-US" smtClean="0"/>
              <a:t>31</a:t>
            </a:fld>
            <a:endParaRPr lang="en-US" dirty="0"/>
          </a:p>
        </p:txBody>
      </p:sp>
      <p:sp>
        <p:nvSpPr>
          <p:cNvPr id="6" name="Title 5"/>
          <p:cNvSpPr>
            <a:spLocks noGrp="1"/>
          </p:cNvSpPr>
          <p:nvPr>
            <p:ph type="title"/>
          </p:nvPr>
        </p:nvSpPr>
        <p:spPr/>
        <p:txBody>
          <a:bodyPr/>
          <a:lstStyle/>
          <a:p>
            <a:r>
              <a:rPr lang="de-DE" dirty="0"/>
              <a:t>Oracle Stream </a:t>
            </a:r>
            <a:r>
              <a:rPr lang="de-DE"/>
              <a:t>Analytics for </a:t>
            </a:r>
            <a:r>
              <a:rPr lang="de-DE" dirty="0"/>
              <a:t>more demanding cases</a:t>
            </a:r>
            <a:endParaRPr lang="en-US" dirty="0"/>
          </a:p>
        </p:txBody>
      </p:sp>
      <p:pic>
        <p:nvPicPr>
          <p:cNvPr id="9" name="Picture 2"/>
          <p:cNvPicPr>
            <a:picLocks noGrp="1" noChangeAspect="1" noChangeArrowheads="1"/>
          </p:cNvPicPr>
          <p:nvPr>
            <p:ph sz="half" idx="2"/>
          </p:nvPr>
        </p:nvPicPr>
        <p:blipFill>
          <a:blip r:embed="rId2" cstate="print"/>
          <a:srcRect/>
          <a:stretch>
            <a:fillRect/>
          </a:stretch>
        </p:blipFill>
        <p:spPr bwMode="auto">
          <a:xfrm>
            <a:off x="6246773" y="2396033"/>
            <a:ext cx="5408791" cy="2675378"/>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5582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Liège_Airport_-_Passenger_Terminal-9298.jpg" descr="Liège_Airport_-_Passenger_Terminal-9298.jpg"/>
          <p:cNvPicPr>
            <a:picLocks noChangeAspect="1"/>
          </p:cNvPicPr>
          <p:nvPr/>
        </p:nvPicPr>
        <p:blipFill>
          <a:blip r:embed="rId2">
            <a:extLst/>
          </a:blip>
          <a:stretch>
            <a:fillRect/>
          </a:stretch>
        </p:blipFill>
        <p:spPr>
          <a:xfrm>
            <a:off x="-1" y="1068"/>
            <a:ext cx="12188825" cy="6856040"/>
          </a:xfrm>
          <a:prstGeom prst="rect">
            <a:avLst/>
          </a:prstGeom>
          <a:ln w="12700">
            <a:miter lim="400000"/>
          </a:ln>
        </p:spPr>
      </p:pic>
      <p:sp>
        <p:nvSpPr>
          <p:cNvPr id="2" name="TextBox 1"/>
          <p:cNvSpPr txBox="1"/>
          <p:nvPr/>
        </p:nvSpPr>
        <p:spPr>
          <a:xfrm>
            <a:off x="531812" y="609600"/>
            <a:ext cx="10591800" cy="1066800"/>
          </a:xfrm>
          <a:prstGeom prst="rect">
            <a:avLst/>
          </a:prstGeom>
          <a:noFill/>
        </p:spPr>
        <p:txBody>
          <a:bodyPr wrap="none" lIns="0" tIns="0" rIns="0" bIns="0" rtlCol="0">
            <a:noAutofit/>
          </a:bodyPr>
          <a:lstStyle/>
          <a:p>
            <a:pPr>
              <a:lnSpc>
                <a:spcPct val="90000"/>
              </a:lnSpc>
            </a:pPr>
            <a:r>
              <a:rPr lang="de-DE" sz="3600" dirty="0">
                <a:solidFill>
                  <a:schemeClr val="bg1"/>
                </a:solidFill>
                <a:latin typeface="+mj-lt"/>
              </a:rPr>
              <a:t>OSCARS GeoIntelligence Platform (GIP) at Liège Airport</a:t>
            </a:r>
          </a:p>
          <a:p>
            <a:pPr>
              <a:lnSpc>
                <a:spcPct val="90000"/>
              </a:lnSpc>
            </a:pPr>
            <a:r>
              <a:rPr lang="de-DE" sz="2400" b="1" dirty="0">
                <a:solidFill>
                  <a:schemeClr val="bg1"/>
                </a:solidFill>
              </a:rPr>
              <a:t>French Oracle Users Group Innovation Award, 2017</a:t>
            </a:r>
            <a:endParaRPr lang="en-US" sz="2400" b="1" dirty="0">
              <a:solidFill>
                <a:schemeClr val="bg1"/>
              </a:solidFill>
            </a:endParaRPr>
          </a:p>
        </p:txBody>
      </p:sp>
    </p:spTree>
    <p:extLst>
      <p:ext uri="{BB962C8B-B14F-4D97-AF65-F5344CB8AC3E}">
        <p14:creationId xmlns:p14="http://schemas.microsoft.com/office/powerpoint/2010/main" val="61630019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4" name="trophees-oracle-2017-liege-airport-english-web.jpg" descr="trophees-oracle-2017-liege-airport-english-web.jpg"/>
          <p:cNvPicPr>
            <a:picLocks noChangeAspect="1"/>
          </p:cNvPicPr>
          <p:nvPr/>
        </p:nvPicPr>
        <p:blipFill rotWithShape="1">
          <a:blip r:embed="rId2">
            <a:extLst/>
          </a:blip>
          <a:srcRect t="2427" b="2035"/>
          <a:stretch/>
        </p:blipFill>
        <p:spPr>
          <a:xfrm>
            <a:off x="1065212" y="-1"/>
            <a:ext cx="10134600" cy="6846743"/>
          </a:xfrm>
          <a:prstGeom prst="rect">
            <a:avLst/>
          </a:prstGeom>
          <a:ln w="12700">
            <a:miter lim="400000"/>
          </a:ln>
        </p:spPr>
      </p:pic>
    </p:spTree>
    <p:extLst>
      <p:ext uri="{BB962C8B-B14F-4D97-AF65-F5344CB8AC3E}">
        <p14:creationId xmlns:p14="http://schemas.microsoft.com/office/powerpoint/2010/main" val="179718523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de-DE" dirty="0"/>
              <a:t>OSCARS GeoIntelligence Platform (GIP) at Liège Airport</a:t>
            </a:r>
          </a:p>
        </p:txBody>
      </p:sp>
      <p:sp>
        <p:nvSpPr>
          <p:cNvPr id="4" name="Slide Number Placeholder 3"/>
          <p:cNvSpPr>
            <a:spLocks noGrp="1"/>
          </p:cNvSpPr>
          <p:nvPr>
            <p:ph type="sldNum" sz="quarter" idx="12"/>
          </p:nvPr>
        </p:nvSpPr>
        <p:spPr/>
        <p:txBody>
          <a:bodyPr/>
          <a:lstStyle/>
          <a:p>
            <a:fld id="{C51EAA63-D034-42AE-91FA-B13B9518C7BE}" type="slidenum">
              <a:rPr lang="en-US" smtClean="0"/>
              <a:t>34</a:t>
            </a:fld>
            <a:endParaRPr lang="en-US" dirty="0"/>
          </a:p>
        </p:txBody>
      </p:sp>
      <p:sp>
        <p:nvSpPr>
          <p:cNvPr id="5" name="Text Placeholder 4"/>
          <p:cNvSpPr>
            <a:spLocks noGrp="1"/>
          </p:cNvSpPr>
          <p:nvPr>
            <p:ph type="body" sz="quarter" idx="13"/>
          </p:nvPr>
        </p:nvSpPr>
        <p:spPr/>
        <p:txBody>
          <a:bodyPr/>
          <a:lstStyle/>
          <a:p>
            <a:r>
              <a:rPr lang="de-DE" dirty="0"/>
              <a:t>Summary</a:t>
            </a:r>
            <a:endParaRPr lang="en-US" dirty="0"/>
          </a:p>
        </p:txBody>
      </p:sp>
      <p:sp>
        <p:nvSpPr>
          <p:cNvPr id="8" name="Content Placeholder 7"/>
          <p:cNvSpPr>
            <a:spLocks noGrp="1"/>
          </p:cNvSpPr>
          <p:nvPr>
            <p:ph idx="1"/>
          </p:nvPr>
        </p:nvSpPr>
        <p:spPr>
          <a:xfrm>
            <a:off x="533261" y="1962100"/>
            <a:ext cx="11123624" cy="3961368"/>
          </a:xfrm>
        </p:spPr>
        <p:txBody>
          <a:bodyPr/>
          <a:lstStyle/>
          <a:p>
            <a:r>
              <a:rPr lang="de-DE" dirty="0"/>
              <a:t>Real-time platform to track movements of all vehicles</a:t>
            </a:r>
          </a:p>
          <a:p>
            <a:pPr lvl="1"/>
            <a:r>
              <a:rPr lang="de-DE" dirty="0"/>
              <a:t>Integrated data platform for all relevant consumers of information</a:t>
            </a:r>
          </a:p>
          <a:p>
            <a:r>
              <a:rPr lang="de-DE" dirty="0"/>
              <a:t>Event-driven Architecture with Rules Engine</a:t>
            </a:r>
          </a:p>
          <a:p>
            <a:pPr lvl="1"/>
            <a:r>
              <a:rPr lang="de-DE" dirty="0"/>
              <a:t>Based on Oracle Spatial and Graph, Weblogic, Stream Analytics</a:t>
            </a:r>
          </a:p>
          <a:p>
            <a:r>
              <a:rPr lang="de-DE" dirty="0"/>
              <a:t>Targeted distribution of relevant events in real-time</a:t>
            </a:r>
          </a:p>
          <a:p>
            <a:pPr lvl="1"/>
            <a:r>
              <a:rPr lang="de-DE" dirty="0"/>
              <a:t>Faster and better decisions</a:t>
            </a:r>
          </a:p>
          <a:p>
            <a:pPr lvl="1"/>
            <a:r>
              <a:rPr lang="de-DE" dirty="0"/>
              <a:t>Regulatory compliance</a:t>
            </a:r>
          </a:p>
          <a:p>
            <a:r>
              <a:rPr lang="de-DE" dirty="0"/>
              <a:t>Simple extension to other data sources</a:t>
            </a:r>
          </a:p>
          <a:p>
            <a:pPr lvl="1"/>
            <a:r>
              <a:rPr lang="de-DE" dirty="0"/>
              <a:t>Could even be used to track individual passengers</a:t>
            </a:r>
          </a:p>
        </p:txBody>
      </p:sp>
      <p:pic>
        <p:nvPicPr>
          <p:cNvPr id="9" name="oscars-gip-product.png" descr="oscars-gip-product.png"/>
          <p:cNvPicPr>
            <a:picLocks noChangeAspect="1"/>
          </p:cNvPicPr>
          <p:nvPr/>
        </p:nvPicPr>
        <p:blipFill>
          <a:blip r:embed="rId3">
            <a:extLst/>
          </a:blip>
          <a:stretch>
            <a:fillRect/>
          </a:stretch>
        </p:blipFill>
        <p:spPr>
          <a:xfrm>
            <a:off x="9323873" y="4495800"/>
            <a:ext cx="2333012" cy="1866410"/>
          </a:xfrm>
          <a:prstGeom prst="rect">
            <a:avLst/>
          </a:prstGeom>
          <a:ln w="12700">
            <a:miter lim="400000"/>
          </a:ln>
        </p:spPr>
      </p:pic>
    </p:spTree>
    <p:extLst>
      <p:ext uri="{BB962C8B-B14F-4D97-AF65-F5344CB8AC3E}">
        <p14:creationId xmlns:p14="http://schemas.microsoft.com/office/powerpoint/2010/main" val="4238534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thumbnail_IMG_20170331_153345.jpg" descr="thumbnail_IMG_20170331_153345.jpg"/>
          <p:cNvPicPr>
            <a:picLocks noChangeAspect="1"/>
          </p:cNvPicPr>
          <p:nvPr/>
        </p:nvPicPr>
        <p:blipFill>
          <a:blip r:embed="rId2">
            <a:extLst/>
          </a:blip>
          <a:stretch>
            <a:fillRect/>
          </a:stretch>
        </p:blipFill>
        <p:spPr>
          <a:xfrm>
            <a:off x="-1" y="893"/>
            <a:ext cx="12188825" cy="6856214"/>
          </a:xfrm>
          <a:prstGeom prst="rect">
            <a:avLst/>
          </a:prstGeom>
          <a:ln w="12700">
            <a:miter lim="400000"/>
          </a:ln>
        </p:spPr>
      </p:pic>
      <p:sp>
        <p:nvSpPr>
          <p:cNvPr id="305" name="Bulle de texte"/>
          <p:cNvSpPr/>
          <p:nvPr/>
        </p:nvSpPr>
        <p:spPr>
          <a:xfrm>
            <a:off x="3786492" y="188071"/>
            <a:ext cx="4599362" cy="1736249"/>
          </a:xfrm>
          <a:prstGeom prst="wedgeEllipseCallout">
            <a:avLst>
              <a:gd name="adj1" fmla="val 33635"/>
              <a:gd name="adj2" fmla="val 102841"/>
            </a:avLst>
          </a:prstGeom>
          <a:solidFill>
            <a:srgbClr val="FFFFFF">
              <a:alpha val="44183"/>
            </a:srgbClr>
          </a:solidFill>
          <a:ln w="25400">
            <a:solidFill>
              <a:srgbClr val="FFFFFF"/>
            </a:solidFill>
            <a:miter lim="400000"/>
          </a:ln>
        </p:spPr>
        <p:txBody>
          <a:bodyPr lIns="35710" tIns="35710" rIns="35710" bIns="35710" anchor="ctr"/>
          <a:lstStyle/>
          <a:p>
            <a:pPr defTabSz="914126">
              <a:defRPr sz="3000" b="0">
                <a:solidFill>
                  <a:srgbClr val="FFFFFF"/>
                </a:solidFill>
                <a:latin typeface="+mn-lt"/>
                <a:ea typeface="+mn-ea"/>
                <a:cs typeface="+mn-cs"/>
                <a:sym typeface="Helvetica Neue Medium"/>
              </a:defRPr>
            </a:pPr>
            <a:endParaRPr sz="1500">
              <a:solidFill>
                <a:srgbClr val="FFFFFF"/>
              </a:solidFill>
              <a:latin typeface="Calibri"/>
              <a:sym typeface="Helvetica Neue Medium"/>
            </a:endParaRPr>
          </a:p>
        </p:txBody>
      </p:sp>
      <p:pic>
        <p:nvPicPr>
          <p:cNvPr id="306" name="oscars-gip-product.png" descr="oscars-gip-product.png"/>
          <p:cNvPicPr>
            <a:picLocks noChangeAspect="1"/>
          </p:cNvPicPr>
          <p:nvPr/>
        </p:nvPicPr>
        <p:blipFill>
          <a:blip r:embed="rId3">
            <a:extLst/>
          </a:blip>
          <a:stretch>
            <a:fillRect/>
          </a:stretch>
        </p:blipFill>
        <p:spPr>
          <a:xfrm>
            <a:off x="4806951" y="86497"/>
            <a:ext cx="2574924" cy="2059939"/>
          </a:xfrm>
          <a:prstGeom prst="rect">
            <a:avLst/>
          </a:prstGeom>
          <a:ln w="12700">
            <a:miter lim="400000"/>
          </a:ln>
        </p:spPr>
      </p:pic>
      <p:pic>
        <p:nvPicPr>
          <p:cNvPr id="307" name="liege-airport-large.png" descr="liege-airport-large.png"/>
          <p:cNvPicPr>
            <a:picLocks noChangeAspect="1"/>
          </p:cNvPicPr>
          <p:nvPr/>
        </p:nvPicPr>
        <p:blipFill>
          <a:blip r:embed="rId4">
            <a:extLst/>
          </a:blip>
          <a:stretch>
            <a:fillRect/>
          </a:stretch>
        </p:blipFill>
        <p:spPr>
          <a:xfrm>
            <a:off x="172695" y="4483967"/>
            <a:ext cx="3631255" cy="1625178"/>
          </a:xfrm>
          <a:prstGeom prst="rect">
            <a:avLst/>
          </a:prstGeom>
          <a:ln w="12700">
            <a:miter lim="400000"/>
          </a:ln>
        </p:spPr>
      </p:pic>
    </p:spTree>
    <p:extLst>
      <p:ext uri="{BB962C8B-B14F-4D97-AF65-F5344CB8AC3E}">
        <p14:creationId xmlns:p14="http://schemas.microsoft.com/office/powerpoint/2010/main" val="368678646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Oracle Internet of Things (IoT) Cloud Service</a:t>
            </a:r>
            <a:endParaRPr lang="en-US" dirty="0"/>
          </a:p>
        </p:txBody>
      </p:sp>
      <p:sp>
        <p:nvSpPr>
          <p:cNvPr id="4" name="Content Placeholder 3"/>
          <p:cNvSpPr>
            <a:spLocks noGrp="1"/>
          </p:cNvSpPr>
          <p:nvPr>
            <p:ph sz="half" idx="1"/>
          </p:nvPr>
        </p:nvSpPr>
        <p:spPr/>
        <p:txBody>
          <a:bodyPr/>
          <a:lstStyle/>
          <a:p>
            <a:r>
              <a:rPr lang="de-DE" sz="2400" dirty="0"/>
              <a:t>Event-driven Architecture</a:t>
            </a:r>
          </a:p>
          <a:p>
            <a:pPr lvl="1"/>
            <a:r>
              <a:rPr lang="de-DE" sz="2000" dirty="0"/>
              <a:t>Built on top of Stream Analytics</a:t>
            </a:r>
          </a:p>
          <a:p>
            <a:r>
              <a:rPr lang="de-DE" sz="2400" dirty="0"/>
              <a:t>Simplified application development, no coding required</a:t>
            </a:r>
          </a:p>
          <a:p>
            <a:pPr lvl="1"/>
            <a:r>
              <a:rPr lang="de-DE" sz="2000" dirty="0"/>
              <a:t>Support for different sensor types</a:t>
            </a:r>
          </a:p>
          <a:p>
            <a:pPr lvl="1"/>
            <a:r>
              <a:rPr lang="de-DE" sz="2000" dirty="0"/>
              <a:t>Including device management</a:t>
            </a:r>
          </a:p>
          <a:p>
            <a:pPr lvl="1"/>
            <a:r>
              <a:rPr lang="de-DE" sz="2000" dirty="0"/>
              <a:t>Comprehensive analytics</a:t>
            </a:r>
          </a:p>
          <a:p>
            <a:pPr lvl="1"/>
            <a:r>
              <a:rPr lang="de-DE" sz="2000" dirty="0"/>
              <a:t>Application integration</a:t>
            </a:r>
          </a:p>
          <a:p>
            <a:r>
              <a:rPr lang="de-DE" sz="2400" dirty="0"/>
              <a:t>Geospatial design patterns included</a:t>
            </a:r>
          </a:p>
          <a:p>
            <a:pPr lvl="1"/>
            <a:r>
              <a:rPr lang="de-DE" sz="2000" dirty="0"/>
              <a:t>Location-related events pre-defined (enter, exit, near, stay)</a:t>
            </a:r>
            <a:endParaRPr lang="en-US" sz="2000" dirty="0"/>
          </a:p>
          <a:p>
            <a:pPr lvl="1"/>
            <a:r>
              <a:rPr lang="de-DE" sz="2000" dirty="0"/>
              <a:t>Definition of areas-of-interest integrated</a:t>
            </a:r>
          </a:p>
        </p:txBody>
      </p:sp>
      <p:pic>
        <p:nvPicPr>
          <p:cNvPr id="6" name="Content Placeholder 5"/>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2459" t="1812" r="13874"/>
          <a:stretch/>
        </p:blipFill>
        <p:spPr>
          <a:xfrm>
            <a:off x="6323011" y="1524000"/>
            <a:ext cx="5484813" cy="4083473"/>
          </a:xfrm>
          <a:effectLst>
            <a:outerShdw blurRad="50800" dist="38100" dir="2700000" algn="tl" rotWithShape="0">
              <a:prstClr val="black">
                <a:alpha val="40000"/>
              </a:prstClr>
            </a:outerShdw>
          </a:effectLst>
        </p:spPr>
      </p:pic>
      <p:sp>
        <p:nvSpPr>
          <p:cNvPr id="2" name="Slide Number Placeholder 1"/>
          <p:cNvSpPr>
            <a:spLocks noGrp="1"/>
          </p:cNvSpPr>
          <p:nvPr>
            <p:ph type="sldNum" sz="quarter" idx="4294967295"/>
          </p:nvPr>
        </p:nvSpPr>
        <p:spPr>
          <a:xfrm>
            <a:off x="11807825" y="6556375"/>
            <a:ext cx="381000" cy="182563"/>
          </a:xfrm>
        </p:spPr>
        <p:txBody>
          <a:bodyPr/>
          <a:lstStyle/>
          <a:p>
            <a:fld id="{86CB4B4D-7CA3-9044-876B-883B54F8677D}" type="slidenum">
              <a:rPr lang="en-US" smtClean="0"/>
              <a:t>36</a:t>
            </a:fld>
            <a:endParaRPr lang="en-US"/>
          </a:p>
        </p:txBody>
      </p:sp>
    </p:spTree>
    <p:extLst>
      <p:ext uri="{BB962C8B-B14F-4D97-AF65-F5344CB8AC3E}">
        <p14:creationId xmlns:p14="http://schemas.microsoft.com/office/powerpoint/2010/main" val="379392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dirty="0"/>
              <a:t>Wrap-up</a:t>
            </a:r>
            <a:endParaRPr lang="en-US" dirty="0"/>
          </a:p>
        </p:txBody>
      </p:sp>
      <p:sp>
        <p:nvSpPr>
          <p:cNvPr id="7" name="Text Placeholder 6"/>
          <p:cNvSpPr>
            <a:spLocks noGrp="1"/>
          </p:cNvSpPr>
          <p:nvPr>
            <p:ph type="body" idx="1"/>
          </p:nvPr>
        </p:nvSpPr>
        <p:spPr/>
        <p:txBody>
          <a:bodyPr/>
          <a:lstStyle/>
          <a:p>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en-US" smtClean="0"/>
              <a:pPr/>
              <a:t>37</a:t>
            </a:fld>
            <a:endParaRPr lang="en-US" dirty="0"/>
          </a:p>
        </p:txBody>
      </p:sp>
    </p:spTree>
    <p:extLst>
      <p:ext uri="{BB962C8B-B14F-4D97-AF65-F5344CB8AC3E}">
        <p14:creationId xmlns:p14="http://schemas.microsoft.com/office/powerpoint/2010/main" val="6307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1" y="536672"/>
            <a:ext cx="11452125" cy="889000"/>
          </a:xfrm>
        </p:spPr>
        <p:txBody>
          <a:bodyPr/>
          <a:lstStyle/>
          <a:p>
            <a:r>
              <a:rPr lang="en-US" dirty="0"/>
              <a:t>The Forrester Wave™: </a:t>
            </a:r>
            <a:br>
              <a:rPr lang="en-US" dirty="0"/>
            </a:br>
            <a:r>
              <a:rPr lang="en-US" dirty="0"/>
              <a:t>Geospatial Analytics Tools And Platforms, Q3 2016</a:t>
            </a:r>
            <a:endParaRPr lang="en-US" b="1" dirty="0"/>
          </a:p>
        </p:txBody>
      </p:sp>
      <p:sp>
        <p:nvSpPr>
          <p:cNvPr id="4" name="Text Placeholder 3"/>
          <p:cNvSpPr>
            <a:spLocks noGrp="1"/>
          </p:cNvSpPr>
          <p:nvPr>
            <p:ph type="body" sz="half" idx="2"/>
          </p:nvPr>
        </p:nvSpPr>
        <p:spPr>
          <a:xfrm>
            <a:off x="6217666" y="1639454"/>
            <a:ext cx="5219990" cy="4119932"/>
          </a:xfrm>
        </p:spPr>
        <p:txBody>
          <a:bodyPr/>
          <a:lstStyle/>
          <a:p>
            <a:r>
              <a:rPr lang="en-US" sz="3200" dirty="0"/>
              <a:t>“While hardcore GIS professionals may start their work in other applications, when they want to solve spatial problems in production and with web- and </a:t>
            </a:r>
            <a:r>
              <a:rPr lang="en-US" sz="3200" dirty="0" err="1"/>
              <a:t>IoT</a:t>
            </a:r>
            <a:r>
              <a:rPr lang="en-US" sz="3200" dirty="0"/>
              <a:t>- scale data, Oracle gives them</a:t>
            </a:r>
            <a:br>
              <a:rPr lang="en-US" sz="3200" dirty="0"/>
            </a:br>
            <a:r>
              <a:rPr lang="en-US" sz="3200" dirty="0"/>
              <a:t>the platform to do so.”</a:t>
            </a:r>
          </a:p>
          <a:p>
            <a:endParaRPr lang="en-US" sz="3200" dirty="0"/>
          </a:p>
        </p:txBody>
      </p:sp>
      <p:sp>
        <p:nvSpPr>
          <p:cNvPr id="5" name="Slide Number Placeholder 4"/>
          <p:cNvSpPr>
            <a:spLocks noGrp="1"/>
          </p:cNvSpPr>
          <p:nvPr>
            <p:ph type="sldNum" sz="quarter" idx="12"/>
          </p:nvPr>
        </p:nvSpPr>
        <p:spPr/>
        <p:txBody>
          <a:bodyPr/>
          <a:lstStyle/>
          <a:p>
            <a:fld id="{C51EAA63-D034-42AE-91FA-B13B9518C7BE}" type="slidenum">
              <a:rPr lang="en-US" smtClean="0"/>
              <a:pPr/>
              <a:t>38</a:t>
            </a:fld>
            <a:endParaRPr lang="en-US" dirty="0"/>
          </a:p>
        </p:txBody>
      </p:sp>
      <p:sp>
        <p:nvSpPr>
          <p:cNvPr id="7" name="TextBox 6"/>
          <p:cNvSpPr txBox="1"/>
          <p:nvPr/>
        </p:nvSpPr>
        <p:spPr>
          <a:xfrm>
            <a:off x="6752587" y="5486400"/>
            <a:ext cx="914400" cy="914400"/>
          </a:xfrm>
          <a:prstGeom prst="rect">
            <a:avLst/>
          </a:prstGeom>
          <a:noFill/>
        </p:spPr>
        <p:txBody>
          <a:bodyPr wrap="none" lIns="0" tIns="0" rIns="0" bIns="0" rtlCol="0">
            <a:noAutofit/>
          </a:bodyPr>
          <a:lstStyle/>
          <a:p>
            <a:br>
              <a:rPr lang="en-US" dirty="0"/>
            </a:br>
            <a:endParaRPr lang="en-US" dirty="0"/>
          </a:p>
        </p:txBody>
      </p:sp>
      <p:sp>
        <p:nvSpPr>
          <p:cNvPr id="8" name="TextBox 7"/>
          <p:cNvSpPr txBox="1"/>
          <p:nvPr/>
        </p:nvSpPr>
        <p:spPr>
          <a:xfrm>
            <a:off x="6419121" y="5842000"/>
            <a:ext cx="914400" cy="914400"/>
          </a:xfrm>
          <a:prstGeom prst="rect">
            <a:avLst/>
          </a:prstGeom>
          <a:noFill/>
        </p:spPr>
        <p:txBody>
          <a:bodyPr wrap="none" lIns="0" tIns="0" rIns="0" bIns="0" rtlCol="0">
            <a:noAutofit/>
          </a:bodyPr>
          <a:lstStyle/>
          <a:p>
            <a:pPr>
              <a:lnSpc>
                <a:spcPct val="90000"/>
              </a:lnSpc>
            </a:pPr>
            <a:endParaRPr lang="en-US" dirty="0"/>
          </a:p>
        </p:txBody>
      </p:sp>
      <p:sp>
        <p:nvSpPr>
          <p:cNvPr id="11" name="Rectangle 10"/>
          <p:cNvSpPr/>
          <p:nvPr/>
        </p:nvSpPr>
        <p:spPr>
          <a:xfrm>
            <a:off x="6130635" y="5368821"/>
            <a:ext cx="4421659" cy="954107"/>
          </a:xfrm>
          <a:prstGeom prst="rect">
            <a:avLst/>
          </a:prstGeom>
        </p:spPr>
        <p:txBody>
          <a:bodyPr wrap="square">
            <a:spAutoFit/>
          </a:bodyPr>
          <a:lstStyle/>
          <a:p>
            <a:r>
              <a:rPr lang="en-US" sz="1400" b="1" dirty="0"/>
              <a:t>Analysts: Rowan Curran with </a:t>
            </a:r>
            <a:r>
              <a:rPr lang="en-US" sz="1400" b="1" dirty="0" err="1"/>
              <a:t>Holger</a:t>
            </a:r>
            <a:r>
              <a:rPr lang="en-US" sz="1400" b="1" dirty="0"/>
              <a:t> </a:t>
            </a:r>
            <a:r>
              <a:rPr lang="en-US" sz="1400" b="1" dirty="0" err="1"/>
              <a:t>Kisker</a:t>
            </a:r>
            <a:r>
              <a:rPr lang="en-US" sz="1400" b="1" dirty="0"/>
              <a:t>, Ph.D. </a:t>
            </a:r>
            <a:br>
              <a:rPr lang="en-US" sz="1400" b="1" dirty="0"/>
            </a:br>
            <a:r>
              <a:rPr lang="en-US" sz="1400" b="1" dirty="0"/>
              <a:t>and Emily Miller </a:t>
            </a:r>
          </a:p>
          <a:p>
            <a:r>
              <a:rPr lang="en-US" sz="1400" b="1" dirty="0"/>
              <a:t>September 1, 2016</a:t>
            </a:r>
            <a:endParaRPr lang="en-US" sz="1400" dirty="0"/>
          </a:p>
          <a:p>
            <a:endParaRPr lang="en-US" sz="1400" dirty="0"/>
          </a:p>
        </p:txBody>
      </p:sp>
      <p:pic>
        <p:nvPicPr>
          <p:cNvPr id="13" name="Picture 12" descr="2016Q3_Geospatial Analytics Tools And Platforms_122688.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3665" y="382029"/>
            <a:ext cx="1546067" cy="1546067"/>
          </a:xfrm>
          <a:prstGeom prst="rect">
            <a:avLst/>
          </a:prstGeom>
        </p:spPr>
      </p:pic>
      <p:pic>
        <p:nvPicPr>
          <p:cNvPr id="14" name="Picture Placeholder 8" descr="forrester wave image.tiff"/>
          <p:cNvPicPr>
            <a:picLocks noGrp="1" noChangeAspect="1"/>
          </p:cNvPicPr>
          <p:nvPr>
            <p:ph type="pic" idx="1"/>
          </p:nvPr>
        </p:nvPicPr>
        <p:blipFill rotWithShape="1">
          <a:blip r:embed="rId4" cstate="print">
            <a:extLst>
              <a:ext uri="{28A0092B-C50C-407E-A947-70E740481C1C}">
                <a14:useLocalDpi xmlns:a14="http://schemas.microsoft.com/office/drawing/2010/main" val="0"/>
              </a:ext>
            </a:extLst>
          </a:blip>
          <a:srcRect l="86" t="15893" r="675" b="1261"/>
          <a:stretch/>
        </p:blipFill>
        <p:spPr>
          <a:xfrm>
            <a:off x="793783" y="1444573"/>
            <a:ext cx="4268283" cy="4235792"/>
          </a:xfrm>
        </p:spPr>
      </p:pic>
      <p:sp>
        <p:nvSpPr>
          <p:cNvPr id="15" name="TextBox 14"/>
          <p:cNvSpPr txBox="1"/>
          <p:nvPr/>
        </p:nvSpPr>
        <p:spPr>
          <a:xfrm>
            <a:off x="473352" y="5691906"/>
            <a:ext cx="914400" cy="914400"/>
          </a:xfrm>
          <a:prstGeom prst="rect">
            <a:avLst/>
          </a:prstGeom>
          <a:noFill/>
        </p:spPr>
        <p:txBody>
          <a:bodyPr wrap="none" lIns="0" tIns="0" rIns="0" bIns="0" rtlCol="0">
            <a:noAutofit/>
          </a:bodyPr>
          <a:lstStyle/>
          <a:p>
            <a:pPr>
              <a:lnSpc>
                <a:spcPct val="90000"/>
              </a:lnSpc>
            </a:pPr>
            <a:r>
              <a:rPr lang="en-US" sz="800" i="1" dirty="0"/>
              <a:t>The Forrester Wave™ is copyrighted by Forrester Research, Inc. Forrester and Forrester Wave™ are trademarks of Forrester </a:t>
            </a:r>
            <a:br>
              <a:rPr lang="en-US" sz="800" i="1" dirty="0"/>
            </a:br>
            <a:r>
              <a:rPr lang="en-US" sz="800" i="1" dirty="0"/>
              <a:t>Research, Inc.  The Forrester Wave™ is a graphical representation of Forrester's call on a market and is plotted using a detailed </a:t>
            </a:r>
            <a:br>
              <a:rPr lang="en-US" sz="800" i="1" dirty="0"/>
            </a:br>
            <a:r>
              <a:rPr lang="en-US" sz="800" i="1" dirty="0"/>
              <a:t>spreadsheet with exposed scores, weightings, and comments. Forrester does not endorse any vendor, product, or service depicted </a:t>
            </a:r>
            <a:br>
              <a:rPr lang="en-US" sz="800" i="1" dirty="0"/>
            </a:br>
            <a:r>
              <a:rPr lang="en-US" sz="800" i="1" dirty="0"/>
              <a:t>in the Forrester Wave. Information is based on best available resources. Opinions reflect judgment at the time and are subject to change</a:t>
            </a:r>
            <a:r>
              <a:rPr lang="en-US" sz="800" dirty="0"/>
              <a:t>.</a:t>
            </a:r>
          </a:p>
        </p:txBody>
      </p:sp>
    </p:spTree>
    <p:extLst>
      <p:ext uri="{BB962C8B-B14F-4D97-AF65-F5344CB8AC3E}">
        <p14:creationId xmlns:p14="http://schemas.microsoft.com/office/powerpoint/2010/main" val="320462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21" y="406400"/>
            <a:ext cx="11353791" cy="889000"/>
          </a:xfrm>
        </p:spPr>
        <p:txBody>
          <a:bodyPr/>
          <a:lstStyle/>
          <a:p>
            <a:r>
              <a:rPr lang="de-DE" dirty="0"/>
              <a:t>Interested in project experience, best practices, networking?</a:t>
            </a:r>
            <a:endParaRPr lang="en-US" dirty="0"/>
          </a:p>
        </p:txBody>
      </p:sp>
      <p:sp>
        <p:nvSpPr>
          <p:cNvPr id="3" name="Text Placeholder 2"/>
          <p:cNvSpPr>
            <a:spLocks noGrp="1"/>
          </p:cNvSpPr>
          <p:nvPr>
            <p:ph type="body" sz="quarter" idx="13"/>
          </p:nvPr>
        </p:nvSpPr>
        <p:spPr/>
        <p:txBody>
          <a:bodyPr/>
          <a:lstStyle/>
          <a:p>
            <a:r>
              <a:rPr lang="de-DE" dirty="0"/>
              <a:t>Spatial and Graph Summit</a:t>
            </a:r>
            <a:endParaRPr lang="en-US" dirty="0"/>
          </a:p>
        </p:txBody>
      </p:sp>
      <p:sp>
        <p:nvSpPr>
          <p:cNvPr id="4" name="Content Placeholder 3"/>
          <p:cNvSpPr>
            <a:spLocks noGrp="1"/>
          </p:cNvSpPr>
          <p:nvPr>
            <p:ph idx="1"/>
          </p:nvPr>
        </p:nvSpPr>
        <p:spPr>
          <a:xfrm>
            <a:off x="531154" y="1981200"/>
            <a:ext cx="11126522" cy="3962400"/>
          </a:xfrm>
        </p:spPr>
        <p:txBody>
          <a:bodyPr/>
          <a:lstStyle/>
          <a:p>
            <a:r>
              <a:rPr lang="de-DE" dirty="0"/>
              <a:t>IOUG Business Intelligence, Warehousing and Analytics SIG have established annual BIWA Summit</a:t>
            </a:r>
          </a:p>
          <a:p>
            <a:pPr lvl="1"/>
            <a:r>
              <a:rPr lang="de-DE" dirty="0"/>
              <a:t>Rebranded as Analytics and Data Summit</a:t>
            </a:r>
          </a:p>
          <a:p>
            <a:pPr lvl="1"/>
            <a:r>
              <a:rPr lang="de-DE" dirty="0"/>
              <a:t>Planned for March 12 – 14, 2019 at OracleHQ</a:t>
            </a:r>
          </a:p>
          <a:p>
            <a:r>
              <a:rPr lang="de-DE" dirty="0"/>
              <a:t>Spatial and Graph Summit is separate track</a:t>
            </a:r>
          </a:p>
          <a:p>
            <a:pPr lvl="1"/>
            <a:r>
              <a:rPr lang="de-DE" dirty="0"/>
              <a:t>Lots of interesting material from previous</a:t>
            </a:r>
            <a:br>
              <a:rPr lang="de-DE" dirty="0"/>
            </a:br>
            <a:r>
              <a:rPr lang="de-DE" dirty="0"/>
              <a:t>years available on OTN</a:t>
            </a:r>
          </a:p>
          <a:p>
            <a:r>
              <a:rPr lang="de-DE" dirty="0"/>
              <a:t>Opportunity for interaction with</a:t>
            </a:r>
            <a:br>
              <a:rPr lang="de-DE" dirty="0"/>
            </a:br>
            <a:r>
              <a:rPr lang="de-DE" dirty="0"/>
              <a:t>Spatial PM and Dev‘t team</a:t>
            </a:r>
          </a:p>
        </p:txBody>
      </p:sp>
      <p:sp>
        <p:nvSpPr>
          <p:cNvPr id="6" name="Slide Number Placeholder 5"/>
          <p:cNvSpPr>
            <a:spLocks noGrp="1"/>
          </p:cNvSpPr>
          <p:nvPr>
            <p:ph type="sldNum" sz="quarter" idx="12"/>
          </p:nvPr>
        </p:nvSpPr>
        <p:spPr/>
        <p:txBody>
          <a:bodyPr/>
          <a:lstStyle/>
          <a:p>
            <a:fld id="{C51EAA63-D034-42AE-91FA-B13B9518C7BE}" type="slidenum">
              <a:rPr lang="en-US" smtClean="0"/>
              <a:pPr/>
              <a:t>39</a:t>
            </a:fld>
            <a:endParaRPr lang="en-US" dirty="0"/>
          </a:p>
        </p:txBody>
      </p:sp>
      <p:pic>
        <p:nvPicPr>
          <p:cNvPr id="7" name="Picture 6"/>
          <p:cNvPicPr>
            <a:picLocks noChangeAspect="1"/>
          </p:cNvPicPr>
          <p:nvPr/>
        </p:nvPicPr>
        <p:blipFill>
          <a:blip r:embed="rId2"/>
          <a:stretch>
            <a:fillRect/>
          </a:stretch>
        </p:blipFill>
        <p:spPr>
          <a:xfrm>
            <a:off x="6932612" y="4352622"/>
            <a:ext cx="4800600" cy="1905524"/>
          </a:xfrm>
          <a:prstGeom prst="rect">
            <a:avLst/>
          </a:prstGeom>
        </p:spPr>
      </p:pic>
    </p:spTree>
    <p:extLst>
      <p:ext uri="{BB962C8B-B14F-4D97-AF65-F5344CB8AC3E}">
        <p14:creationId xmlns:p14="http://schemas.microsoft.com/office/powerpoint/2010/main" val="110546966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3"/>
          </p:nvPr>
        </p:nvSpPr>
        <p:spPr/>
        <p:txBody>
          <a:bodyPr/>
          <a:lstStyle/>
          <a:p>
            <a:r>
              <a:rPr lang="de-DE" dirty="0"/>
              <a:t>Geospatial Data in the Database</a:t>
            </a:r>
          </a:p>
          <a:p>
            <a:r>
              <a:rPr lang="de-DE" dirty="0"/>
              <a:t>Using the Database for Tracking and Tracing</a:t>
            </a:r>
          </a:p>
          <a:p>
            <a:r>
              <a:rPr lang="de-DE" dirty="0"/>
              <a:t>Visualizing Results on a Map</a:t>
            </a:r>
          </a:p>
          <a:p>
            <a:r>
              <a:rPr lang="de-DE" dirty="0"/>
              <a:t>Advanced Analysis using Road Networks</a:t>
            </a:r>
          </a:p>
          <a:p>
            <a:r>
              <a:rPr lang="de-DE" dirty="0"/>
              <a:t>Stream Analytics and Event-driven Architectures</a:t>
            </a:r>
            <a:endParaRPr lang="en-US" dirty="0"/>
          </a:p>
        </p:txBody>
      </p:sp>
      <p:sp>
        <p:nvSpPr>
          <p:cNvPr id="6" name="Pentagon 5"/>
          <p:cNvSpPr/>
          <p:nvPr/>
        </p:nvSpPr>
        <p:spPr>
          <a:xfrm>
            <a:off x="2186329" y="198120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1</a:t>
            </a:r>
          </a:p>
        </p:txBody>
      </p:sp>
      <p:sp>
        <p:nvSpPr>
          <p:cNvPr id="16" name="Pentagon 15"/>
          <p:cNvSpPr/>
          <p:nvPr/>
        </p:nvSpPr>
        <p:spPr>
          <a:xfrm>
            <a:off x="2186329" y="2677477"/>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2</a:t>
            </a:r>
          </a:p>
        </p:txBody>
      </p:sp>
      <p:sp>
        <p:nvSpPr>
          <p:cNvPr id="17" name="Pentagon 16"/>
          <p:cNvSpPr/>
          <p:nvPr/>
        </p:nvSpPr>
        <p:spPr>
          <a:xfrm>
            <a:off x="2186329" y="3373754"/>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3</a:t>
            </a:r>
          </a:p>
        </p:txBody>
      </p:sp>
      <p:sp>
        <p:nvSpPr>
          <p:cNvPr id="18" name="Pentagon 17"/>
          <p:cNvSpPr/>
          <p:nvPr/>
        </p:nvSpPr>
        <p:spPr>
          <a:xfrm>
            <a:off x="2186329" y="4070031"/>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4</a:t>
            </a:r>
          </a:p>
        </p:txBody>
      </p:sp>
      <p:sp>
        <p:nvSpPr>
          <p:cNvPr id="19" name="Pentagon 18"/>
          <p:cNvSpPr/>
          <p:nvPr/>
        </p:nvSpPr>
        <p:spPr>
          <a:xfrm>
            <a:off x="2186329" y="4766310"/>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solidFill>
                  <a:schemeClr val="bg1"/>
                </a:solidFill>
              </a:rPr>
              <a:t>5</a:t>
            </a:r>
          </a:p>
        </p:txBody>
      </p:sp>
      <p:sp>
        <p:nvSpPr>
          <p:cNvPr id="4" name="Slide Number Placeholder 3"/>
          <p:cNvSpPr>
            <a:spLocks noGrp="1"/>
          </p:cNvSpPr>
          <p:nvPr>
            <p:ph type="sldNum" sz="quarter" idx="12"/>
          </p:nvPr>
        </p:nvSpPr>
        <p:spPr/>
        <p:txBody>
          <a:bodyPr/>
          <a:lstStyle/>
          <a:p>
            <a:fld id="{C51EAA63-D034-42AE-91FA-B13B9518C7BE}" type="slidenum">
              <a:rPr lang="en-US" smtClean="0"/>
              <a:pPr/>
              <a:t>4</a:t>
            </a:fld>
            <a:endParaRPr lang="en-US" dirty="0"/>
          </a:p>
        </p:txBody>
      </p:sp>
    </p:spTree>
    <p:extLst>
      <p:ext uri="{BB962C8B-B14F-4D97-AF65-F5344CB8AC3E}">
        <p14:creationId xmlns:p14="http://schemas.microsoft.com/office/powerpoint/2010/main" val="229002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More resources</a:t>
            </a:r>
            <a:endParaRPr lang="en-US" dirty="0"/>
          </a:p>
        </p:txBody>
      </p:sp>
      <p:sp>
        <p:nvSpPr>
          <p:cNvPr id="3" name="Content Placeholder 2"/>
          <p:cNvSpPr>
            <a:spLocks noGrp="1"/>
          </p:cNvSpPr>
          <p:nvPr>
            <p:ph idx="1"/>
          </p:nvPr>
        </p:nvSpPr>
        <p:spPr/>
        <p:txBody>
          <a:bodyPr/>
          <a:lstStyle/>
          <a:p>
            <a:r>
              <a:rPr lang="de-DE" dirty="0"/>
              <a:t>Further information on oracle.com</a:t>
            </a:r>
          </a:p>
          <a:p>
            <a:pPr lvl="1"/>
            <a:r>
              <a:rPr lang="de-DE" dirty="0">
                <a:hlinkClick r:id="rId2"/>
              </a:rPr>
              <a:t>www.oracle.com/goto/spatial</a:t>
            </a:r>
            <a:endParaRPr lang="de-DE" dirty="0"/>
          </a:p>
          <a:p>
            <a:r>
              <a:rPr lang="de-DE" dirty="0"/>
              <a:t>Blogs</a:t>
            </a:r>
          </a:p>
          <a:p>
            <a:pPr lvl="1"/>
            <a:r>
              <a:rPr lang="en-US" dirty="0">
                <a:hlinkClick r:id="rId3"/>
              </a:rPr>
              <a:t>https://blogs.oracle.com/oraclespatial</a:t>
            </a:r>
            <a:endParaRPr lang="en-US" dirty="0"/>
          </a:p>
          <a:p>
            <a:r>
              <a:rPr lang="de-DE" dirty="0"/>
              <a:t>Developer forums on OTN</a:t>
            </a:r>
          </a:p>
          <a:p>
            <a:pPr lvl="1"/>
            <a:r>
              <a:rPr lang="de-DE" dirty="0">
                <a:hlinkClick r:id="rId4"/>
              </a:rPr>
              <a:t>https://community.oracle.com/community/database/oracle-database-options/spatial</a:t>
            </a:r>
            <a:endParaRPr lang="de-DE" dirty="0"/>
          </a:p>
          <a:p>
            <a:r>
              <a:rPr lang="de-DE" dirty="0"/>
              <a:t>Social Media</a:t>
            </a:r>
          </a:p>
          <a:p>
            <a:pPr lvl="1"/>
            <a:r>
              <a:rPr lang="de-DE" dirty="0"/>
              <a:t>LinkedIn: „Oracle Spatial and Graph“ group</a:t>
            </a:r>
          </a:p>
          <a:p>
            <a:pPr lvl="1"/>
            <a:r>
              <a:rPr lang="de-DE" dirty="0"/>
              <a:t>Google+: „Oracle Spatial and Graph SIG“</a:t>
            </a:r>
          </a:p>
          <a:p>
            <a:pPr lvl="1"/>
            <a:r>
              <a:rPr lang="de-DE" dirty="0"/>
              <a:t>Twitter: @SpatialHannes, @agodfrin, @JeanIhm</a:t>
            </a:r>
          </a:p>
        </p:txBody>
      </p:sp>
      <p:sp>
        <p:nvSpPr>
          <p:cNvPr id="4" name="Slide Number Placeholder 3"/>
          <p:cNvSpPr>
            <a:spLocks noGrp="1"/>
          </p:cNvSpPr>
          <p:nvPr>
            <p:ph type="sldNum" sz="quarter" idx="12"/>
          </p:nvPr>
        </p:nvSpPr>
        <p:spPr/>
        <p:txBody>
          <a:bodyPr/>
          <a:lstStyle/>
          <a:p>
            <a:fld id="{C51EAA63-D034-42AE-91FA-B13B9518C7BE}" type="slidenum">
              <a:rPr lang="en-US" smtClean="0"/>
              <a:pPr/>
              <a:t>40</a:t>
            </a:fld>
            <a:endParaRPr lang="en-US" dirty="0"/>
          </a:p>
        </p:txBody>
      </p:sp>
      <p:pic>
        <p:nvPicPr>
          <p:cNvPr id="5" name="Picture 4"/>
          <p:cNvPicPr>
            <a:picLocks noChangeAspect="1" noChangeArrowheads="1"/>
          </p:cNvPicPr>
          <p:nvPr/>
        </p:nvPicPr>
        <p:blipFill>
          <a:blip r:embed="rId5" cstate="print"/>
          <a:srcRect/>
          <a:stretch>
            <a:fillRect/>
          </a:stretch>
        </p:blipFill>
        <p:spPr bwMode="auto">
          <a:xfrm>
            <a:off x="6856412" y="762000"/>
            <a:ext cx="4231145" cy="269180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 name="Picture 3"/>
          <p:cNvPicPr>
            <a:picLocks noChangeAspect="1" noChangeArrowheads="1"/>
          </p:cNvPicPr>
          <p:nvPr/>
        </p:nvPicPr>
        <p:blipFill>
          <a:blip r:embed="rId6" cstate="print"/>
          <a:srcRect/>
          <a:stretch>
            <a:fillRect/>
          </a:stretch>
        </p:blipFill>
        <p:spPr bwMode="auto">
          <a:xfrm>
            <a:off x="6932613" y="4419600"/>
            <a:ext cx="3810000" cy="86770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Picture 4"/>
          <p:cNvPicPr>
            <a:picLocks noChangeAspect="1" noChangeArrowheads="1"/>
          </p:cNvPicPr>
          <p:nvPr/>
        </p:nvPicPr>
        <p:blipFill>
          <a:blip r:embed="rId7" cstate="print"/>
          <a:srcRect/>
          <a:stretch>
            <a:fillRect/>
          </a:stretch>
        </p:blipFill>
        <p:spPr bwMode="auto">
          <a:xfrm>
            <a:off x="9839443" y="5510215"/>
            <a:ext cx="1621193" cy="66198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8" descr="twitter.png"/>
          <p:cNvPicPr>
            <a:picLocks noChangeAspect="1"/>
          </p:cNvPicPr>
          <p:nvPr/>
        </p:nvPicPr>
        <p:blipFill>
          <a:blip r:embed="rId8" cstate="print"/>
          <a:stretch>
            <a:fillRect/>
          </a:stretch>
        </p:blipFill>
        <p:spPr>
          <a:xfrm>
            <a:off x="8609012" y="5638801"/>
            <a:ext cx="533401" cy="533401"/>
          </a:xfrm>
          <a:prstGeom prst="rect">
            <a:avLst/>
          </a:prstGeom>
        </p:spPr>
      </p:pic>
    </p:spTree>
    <p:extLst>
      <p:ext uri="{BB962C8B-B14F-4D97-AF65-F5344CB8AC3E}">
        <p14:creationId xmlns:p14="http://schemas.microsoft.com/office/powerpoint/2010/main" val="168776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descr="A large metric can be called out here in font size 166pt, Calibri"/>
          <p:cNvSpPr>
            <a:spLocks noGrp="1"/>
          </p:cNvSpPr>
          <p:nvPr>
            <p:ph type="title"/>
          </p:nvPr>
        </p:nvSpPr>
        <p:spPr>
          <a:xfrm>
            <a:off x="3427412" y="1524000"/>
            <a:ext cx="4648191" cy="2743200"/>
          </a:xfrm>
        </p:spPr>
        <p:txBody>
          <a:bodyPr/>
          <a:lstStyle/>
          <a:p>
            <a:r>
              <a:rPr lang="en-US" dirty="0"/>
              <a:t>Q&amp;A</a:t>
            </a:r>
            <a:endParaRPr lang="en-US" sz="8000" b="0" dirty="0"/>
          </a:p>
        </p:txBody>
      </p:sp>
      <p:sp>
        <p:nvSpPr>
          <p:cNvPr id="4" name="Slide Number Placeholder 3"/>
          <p:cNvSpPr>
            <a:spLocks noGrp="1"/>
          </p:cNvSpPr>
          <p:nvPr>
            <p:ph type="sldNum" sz="quarter" idx="12"/>
          </p:nvPr>
        </p:nvSpPr>
        <p:spPr/>
        <p:txBody>
          <a:bodyPr/>
          <a:lstStyle/>
          <a:p>
            <a:fld id="{C51EAA63-D034-42AE-91FA-B13B9518C7BE}" type="slidenum">
              <a:rPr lang="en-US" smtClean="0"/>
              <a:pPr/>
              <a:t>41</a:t>
            </a:fld>
            <a:endParaRPr lang="en-US" dirty="0"/>
          </a:p>
        </p:txBody>
      </p:sp>
      <p:sp>
        <p:nvSpPr>
          <p:cNvPr id="7" name="Text Placeholder 6"/>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9358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Confidential – Oracle Internal/Restricted/Highly Restricted</a:t>
            </a:r>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uk-UA" smtClean="0"/>
              <a:pPr/>
              <a:t>42</a:t>
            </a:fld>
            <a:endParaRPr lang="uk-UA" dirty="0"/>
          </a:p>
        </p:txBody>
      </p:sp>
      <p:sp>
        <p:nvSpPr>
          <p:cNvPr id="6" name="Rectangle 2"/>
          <p:cNvSpPr>
            <a:spLocks noChangeArrowheads="1"/>
          </p:cNvSpPr>
          <p:nvPr/>
        </p:nvSpPr>
        <p:spPr bwMode="auto">
          <a:xfrm>
            <a:off x="1974850" y="965200"/>
            <a:ext cx="8615362" cy="4749800"/>
          </a:xfrm>
          <a:prstGeom prst="rect">
            <a:avLst/>
          </a:prstGeom>
          <a:solidFill>
            <a:schemeClr val="bg1"/>
          </a:solidFill>
          <a:ln w="12700">
            <a:solidFill>
              <a:schemeClr val="tx1"/>
            </a:solidFill>
            <a:miter lim="800000"/>
            <a:headEnd/>
            <a:tailEnd/>
          </a:ln>
          <a:effectLst>
            <a:outerShdw blurRad="50800" dist="76200" dir="2700000" algn="tl" rotWithShape="0">
              <a:prstClr val="black">
                <a:alpha val="40000"/>
              </a:prstClr>
            </a:outerShdw>
          </a:effectLst>
        </p:spPr>
        <p:txBody>
          <a:bodyPr wrap="none" anchor="ctr">
            <a:prstTxWarp prst="textNoShape">
              <a:avLst/>
            </a:prstTxWarp>
          </a:bodyPr>
          <a:lstStyle/>
          <a:p>
            <a:pPr>
              <a:defRPr/>
            </a:pPr>
            <a:endParaRPr lang="en-US">
              <a:latin typeface="Arial" charset="0"/>
              <a:ea typeface="Times New Roman" charset="0"/>
              <a:cs typeface="Times New Roman" charset="0"/>
            </a:endParaRPr>
          </a:p>
        </p:txBody>
      </p:sp>
      <p:sp>
        <p:nvSpPr>
          <p:cNvPr id="7" name="Rectangle 3"/>
          <p:cNvSpPr>
            <a:spLocks noChangeArrowheads="1"/>
          </p:cNvSpPr>
          <p:nvPr/>
        </p:nvSpPr>
        <p:spPr bwMode="auto">
          <a:xfrm>
            <a:off x="6407150" y="1460500"/>
            <a:ext cx="4075112" cy="794706"/>
          </a:xfrm>
          <a:prstGeom prst="rect">
            <a:avLst/>
          </a:prstGeom>
          <a:noFill/>
          <a:ln w="9525">
            <a:noFill/>
            <a:miter lim="800000"/>
            <a:headEnd/>
            <a:tailEnd/>
          </a:ln>
        </p:spPr>
        <p:txBody>
          <a:bodyPr lIns="92075" tIns="46038" rIns="92075" bIns="46038">
            <a:prstTxWarp prst="textNoShape">
              <a:avLst/>
            </a:prstTxWarp>
            <a:spAutoFit/>
          </a:bodyPr>
          <a:lstStyle/>
          <a:p>
            <a:pPr algn="l" eaLnBrk="0" hangingPunct="0">
              <a:lnSpc>
                <a:spcPct val="120000"/>
              </a:lnSpc>
              <a:spcBef>
                <a:spcPct val="0"/>
              </a:spcBef>
              <a:buClrTx/>
            </a:pPr>
            <a:r>
              <a:rPr lang="en-US" dirty="0">
                <a:latin typeface="Times New Roman" pitchFamily="-84" charset="0"/>
              </a:rPr>
              <a:t>ALBERT GODFRIND</a:t>
            </a:r>
          </a:p>
          <a:p>
            <a:pPr algn="l" eaLnBrk="0" hangingPunct="0">
              <a:lnSpc>
                <a:spcPct val="120000"/>
              </a:lnSpc>
              <a:spcBef>
                <a:spcPct val="0"/>
              </a:spcBef>
              <a:buClrTx/>
            </a:pPr>
            <a:r>
              <a:rPr lang="en-US" sz="1800" i="1" dirty="0">
                <a:latin typeface="Times New Roman" pitchFamily="-84" charset="0"/>
              </a:rPr>
              <a:t>Spatial and Graph Solutions Architect</a:t>
            </a:r>
          </a:p>
        </p:txBody>
      </p:sp>
      <p:sp>
        <p:nvSpPr>
          <p:cNvPr id="8" name="Rectangle 4"/>
          <p:cNvSpPr>
            <a:spLocks noChangeArrowheads="1"/>
          </p:cNvSpPr>
          <p:nvPr/>
        </p:nvSpPr>
        <p:spPr bwMode="auto">
          <a:xfrm>
            <a:off x="4224337" y="4285429"/>
            <a:ext cx="2990850" cy="1190625"/>
          </a:xfrm>
          <a:prstGeom prst="rect">
            <a:avLst/>
          </a:prstGeom>
          <a:noFill/>
          <a:ln w="9525">
            <a:noFill/>
            <a:miter lim="800000"/>
            <a:headEnd/>
            <a:tailEnd/>
          </a:ln>
        </p:spPr>
        <p:txBody>
          <a:bodyPr lIns="92075" tIns="46038" rIns="92075" bIns="46038">
            <a:prstTxWarp prst="textNoShape">
              <a:avLst/>
            </a:prstTxWarp>
            <a:spAutoFit/>
          </a:bodyPr>
          <a:lstStyle/>
          <a:p>
            <a:pPr algn="l" eaLnBrk="0" hangingPunct="0">
              <a:lnSpc>
                <a:spcPct val="100000"/>
              </a:lnSpc>
              <a:spcBef>
                <a:spcPct val="0"/>
              </a:spcBef>
              <a:buClrTx/>
            </a:pPr>
            <a:r>
              <a:rPr lang="en-US" sz="1800" dirty="0">
                <a:latin typeface="Times New Roman" pitchFamily="-84" charset="0"/>
              </a:rPr>
              <a:t>Les </a:t>
            </a:r>
            <a:r>
              <a:rPr lang="en-US" sz="1800" dirty="0" err="1">
                <a:latin typeface="Times New Roman" pitchFamily="-84" charset="0"/>
              </a:rPr>
              <a:t>Algorithmes</a:t>
            </a:r>
            <a:r>
              <a:rPr lang="en-US" sz="1800" dirty="0">
                <a:latin typeface="Times New Roman" pitchFamily="-84" charset="0"/>
              </a:rPr>
              <a:t> </a:t>
            </a:r>
          </a:p>
          <a:p>
            <a:pPr algn="l" eaLnBrk="0" hangingPunct="0">
              <a:lnSpc>
                <a:spcPct val="100000"/>
              </a:lnSpc>
              <a:spcBef>
                <a:spcPct val="0"/>
              </a:spcBef>
              <a:buClrTx/>
            </a:pPr>
            <a:r>
              <a:rPr lang="en-US" sz="1800" dirty="0">
                <a:latin typeface="Times New Roman" pitchFamily="-84" charset="0"/>
              </a:rPr>
              <a:t>2000 Route des </a:t>
            </a:r>
            <a:r>
              <a:rPr lang="en-US" sz="1800" dirty="0" err="1">
                <a:latin typeface="Times New Roman" pitchFamily="-84" charset="0"/>
              </a:rPr>
              <a:t>Lucioles</a:t>
            </a:r>
            <a:endParaRPr lang="en-US" sz="1800" dirty="0">
              <a:latin typeface="Times New Roman" pitchFamily="-84" charset="0"/>
            </a:endParaRPr>
          </a:p>
          <a:p>
            <a:pPr algn="l" eaLnBrk="0" hangingPunct="0">
              <a:lnSpc>
                <a:spcPct val="100000"/>
              </a:lnSpc>
              <a:spcBef>
                <a:spcPct val="0"/>
              </a:spcBef>
              <a:buClrTx/>
            </a:pPr>
            <a:r>
              <a:rPr lang="en-US" sz="1800" dirty="0">
                <a:latin typeface="Times New Roman" pitchFamily="-84" charset="0"/>
              </a:rPr>
              <a:t>06410 </a:t>
            </a:r>
            <a:r>
              <a:rPr lang="en-US" sz="1800" dirty="0" err="1">
                <a:latin typeface="Times New Roman" pitchFamily="-84" charset="0"/>
              </a:rPr>
              <a:t>Biot</a:t>
            </a:r>
            <a:r>
              <a:rPr lang="en-US" sz="1800" dirty="0">
                <a:latin typeface="Times New Roman" pitchFamily="-84" charset="0"/>
              </a:rPr>
              <a:t>-Sophia-Antipolis</a:t>
            </a:r>
          </a:p>
          <a:p>
            <a:pPr algn="l" eaLnBrk="0" hangingPunct="0">
              <a:lnSpc>
                <a:spcPct val="100000"/>
              </a:lnSpc>
              <a:spcBef>
                <a:spcPct val="0"/>
              </a:spcBef>
              <a:buClrTx/>
            </a:pPr>
            <a:r>
              <a:rPr lang="en-US" sz="1800" dirty="0">
                <a:latin typeface="Times New Roman" pitchFamily="-84" charset="0"/>
              </a:rPr>
              <a:t>France</a:t>
            </a:r>
          </a:p>
        </p:txBody>
      </p:sp>
      <p:sp>
        <p:nvSpPr>
          <p:cNvPr id="9" name="Rectangle 5"/>
          <p:cNvSpPr>
            <a:spLocks noChangeArrowheads="1"/>
          </p:cNvSpPr>
          <p:nvPr/>
        </p:nvSpPr>
        <p:spPr bwMode="auto">
          <a:xfrm>
            <a:off x="7285037" y="4285429"/>
            <a:ext cx="3059113" cy="1200971"/>
          </a:xfrm>
          <a:prstGeom prst="rect">
            <a:avLst/>
          </a:prstGeom>
          <a:noFill/>
          <a:ln w="9525">
            <a:noFill/>
            <a:miter lim="800000"/>
            <a:headEnd/>
            <a:tailEnd/>
          </a:ln>
        </p:spPr>
        <p:txBody>
          <a:bodyPr lIns="92075" tIns="46038" rIns="92075" bIns="46038">
            <a:prstTxWarp prst="textNoShape">
              <a:avLst/>
            </a:prstTxWarp>
            <a:spAutoFit/>
          </a:bodyPr>
          <a:lstStyle/>
          <a:p>
            <a:pPr algn="l" eaLnBrk="0" hangingPunct="0">
              <a:lnSpc>
                <a:spcPct val="100000"/>
              </a:lnSpc>
              <a:spcBef>
                <a:spcPct val="0"/>
              </a:spcBef>
              <a:buClrTx/>
            </a:pPr>
            <a:r>
              <a:rPr lang="en-US" sz="1800" dirty="0">
                <a:latin typeface="Times New Roman" pitchFamily="-84" charset="0"/>
              </a:rPr>
              <a:t>phone  	+33 4 37.43.47.27</a:t>
            </a:r>
          </a:p>
          <a:p>
            <a:pPr algn="l" eaLnBrk="0" hangingPunct="0">
              <a:lnSpc>
                <a:spcPct val="100000"/>
              </a:lnSpc>
              <a:spcBef>
                <a:spcPct val="0"/>
              </a:spcBef>
              <a:buClrTx/>
            </a:pPr>
            <a:r>
              <a:rPr lang="en-US" sz="1800" dirty="0">
                <a:latin typeface="Times New Roman" pitchFamily="-84" charset="0"/>
              </a:rPr>
              <a:t>mobile	+33 6 09.97.27.23</a:t>
            </a:r>
          </a:p>
          <a:p>
            <a:pPr algn="l" eaLnBrk="0" hangingPunct="0">
              <a:lnSpc>
                <a:spcPct val="100000"/>
              </a:lnSpc>
              <a:spcBef>
                <a:spcPct val="0"/>
              </a:spcBef>
              <a:buClrTx/>
            </a:pPr>
            <a:r>
              <a:rPr lang="en-US" sz="1800" dirty="0" err="1">
                <a:latin typeface="Times New Roman" pitchFamily="-84" charset="0"/>
              </a:rPr>
              <a:t>albert.godfrind@oracle.com</a:t>
            </a:r>
            <a:endParaRPr lang="en-US" sz="1800" dirty="0">
              <a:latin typeface="Times New Roman" pitchFamily="-84" charset="0"/>
            </a:endParaRPr>
          </a:p>
          <a:p>
            <a:pPr algn="l" eaLnBrk="0" hangingPunct="0">
              <a:lnSpc>
                <a:spcPct val="100000"/>
              </a:lnSpc>
              <a:spcBef>
                <a:spcPct val="0"/>
              </a:spcBef>
              <a:buClrTx/>
            </a:pPr>
            <a:r>
              <a:rPr lang="en-US" sz="1800" dirty="0">
                <a:latin typeface="Times New Roman" pitchFamily="-84" charset="0"/>
              </a:rPr>
              <a:t>http://</a:t>
            </a:r>
            <a:r>
              <a:rPr lang="en-US" sz="1800" dirty="0" err="1">
                <a:latin typeface="Times New Roman" pitchFamily="-84" charset="0"/>
              </a:rPr>
              <a:t>www.oracle.com</a:t>
            </a:r>
            <a:r>
              <a:rPr lang="en-US" sz="1800" dirty="0">
                <a:latin typeface="Times New Roman" pitchFamily="-84" charset="0"/>
              </a:rPr>
              <a:t>/</a:t>
            </a:r>
          </a:p>
        </p:txBody>
      </p:sp>
      <p:sp>
        <p:nvSpPr>
          <p:cNvPr id="10" name="Rectangle 6"/>
          <p:cNvSpPr>
            <a:spLocks noChangeArrowheads="1"/>
          </p:cNvSpPr>
          <p:nvPr/>
        </p:nvSpPr>
        <p:spPr bwMode="auto">
          <a:xfrm>
            <a:off x="2106612" y="4285429"/>
            <a:ext cx="2193925" cy="366713"/>
          </a:xfrm>
          <a:prstGeom prst="rect">
            <a:avLst/>
          </a:prstGeom>
          <a:noFill/>
          <a:ln w="9525">
            <a:noFill/>
            <a:miter lim="800000"/>
            <a:headEnd/>
            <a:tailEnd/>
          </a:ln>
        </p:spPr>
        <p:txBody>
          <a:bodyPr lIns="92075" tIns="46038" rIns="92075" bIns="46038">
            <a:prstTxWarp prst="textNoShape">
              <a:avLst/>
            </a:prstTxWarp>
            <a:spAutoFit/>
          </a:bodyPr>
          <a:lstStyle/>
          <a:p>
            <a:pPr algn="l" eaLnBrk="0" hangingPunct="0">
              <a:lnSpc>
                <a:spcPct val="100000"/>
              </a:lnSpc>
              <a:spcBef>
                <a:spcPct val="0"/>
              </a:spcBef>
              <a:buClrTx/>
            </a:pPr>
            <a:r>
              <a:rPr lang="en-US" sz="1800">
                <a:latin typeface="Times New Roman" pitchFamily="-84" charset="0"/>
              </a:rPr>
              <a:t>Oracle Corporation</a:t>
            </a:r>
          </a:p>
        </p:txBody>
      </p:sp>
      <p:pic>
        <p:nvPicPr>
          <p:cNvPr id="11" name="Picture 7" descr="D:\Files\Templates and Logos\Oracle\signature_color\oracle_sig_clr.bmp"/>
          <p:cNvPicPr>
            <a:picLocks noChangeAspect="1" noChangeArrowheads="1"/>
          </p:cNvPicPr>
          <p:nvPr/>
        </p:nvPicPr>
        <p:blipFill>
          <a:blip r:embed="rId2"/>
          <a:srcRect/>
          <a:stretch>
            <a:fillRect/>
          </a:stretch>
        </p:blipFill>
        <p:spPr bwMode="auto">
          <a:xfrm>
            <a:off x="2166937" y="1493837"/>
            <a:ext cx="3429000" cy="792163"/>
          </a:xfrm>
          <a:prstGeom prst="rect">
            <a:avLst/>
          </a:prstGeom>
          <a:noFill/>
          <a:ln w="9525">
            <a:noFill/>
            <a:miter lim="800000"/>
            <a:headEnd/>
            <a:tailEnd/>
          </a:ln>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477" y="2255205"/>
            <a:ext cx="2092821" cy="2092821"/>
          </a:xfrm>
          <a:prstGeom prst="rect">
            <a:avLst/>
          </a:prstGeom>
        </p:spPr>
      </p:pic>
    </p:spTree>
    <p:extLst>
      <p:ext uri="{BB962C8B-B14F-4D97-AF65-F5344CB8AC3E}">
        <p14:creationId xmlns:p14="http://schemas.microsoft.com/office/powerpoint/2010/main" val="116979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51EAA63-D034-42AE-91FA-B13B9518C7BE}" type="slidenum">
              <a:rPr lang="en-US" smtClean="0"/>
              <a:pPr/>
              <a:t>43</a:t>
            </a:fld>
            <a:endParaRPr lang="en-US" dirty="0"/>
          </a:p>
        </p:txBody>
      </p:sp>
    </p:spTree>
    <p:extLst>
      <p:ext uri="{BB962C8B-B14F-4D97-AF65-F5344CB8AC3E}">
        <p14:creationId xmlns:p14="http://schemas.microsoft.com/office/powerpoint/2010/main" val="1462544485"/>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98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a:t>What is Spatial Data</a:t>
            </a:r>
          </a:p>
        </p:txBody>
      </p:sp>
      <p:sp>
        <p:nvSpPr>
          <p:cNvPr id="10" name="Text Placeholder 9"/>
          <p:cNvSpPr>
            <a:spLocks noGrp="1"/>
          </p:cNvSpPr>
          <p:nvPr>
            <p:ph type="body" sz="quarter" idx="13"/>
          </p:nvPr>
        </p:nvSpPr>
        <p:spPr/>
        <p:txBody>
          <a:bodyPr/>
          <a:lstStyle/>
          <a:p>
            <a:r>
              <a:rPr lang="de-DE" dirty="0"/>
              <a:t>Integral part of almost every database</a:t>
            </a:r>
            <a:endParaRPr lang="en-US" dirty="0"/>
          </a:p>
        </p:txBody>
      </p:sp>
      <p:sp>
        <p:nvSpPr>
          <p:cNvPr id="5" name="Content Placeholder 4"/>
          <p:cNvSpPr>
            <a:spLocks noGrp="1"/>
          </p:cNvSpPr>
          <p:nvPr>
            <p:ph idx="1"/>
          </p:nvPr>
        </p:nvSpPr>
        <p:spPr/>
        <p:txBody>
          <a:bodyPr/>
          <a:lstStyle/>
          <a:p>
            <a:pPr eaLnBrk="1" hangingPunct="1"/>
            <a:r>
              <a:rPr lang="en-US" sz="2700" dirty="0"/>
              <a:t>Business data that contains or describes location</a:t>
            </a:r>
          </a:p>
          <a:p>
            <a:pPr lvl="1" eaLnBrk="1" hangingPunct="1"/>
            <a:r>
              <a:rPr lang="en-US" dirty="0"/>
              <a:t>Geographic features (roads, rivers, parks, etc.)</a:t>
            </a:r>
          </a:p>
          <a:p>
            <a:pPr lvl="1" eaLnBrk="1" hangingPunct="1"/>
            <a:r>
              <a:rPr lang="en-US" dirty="0"/>
              <a:t>Assets (pipe lines, cables, transformers,  </a:t>
            </a:r>
          </a:p>
          <a:p>
            <a:pPr lvl="1" eaLnBrk="1" hangingPunct="1"/>
            <a:r>
              <a:rPr lang="en-US" dirty="0"/>
              <a:t>Sales data (sales territory, customer registration, etc.)</a:t>
            </a:r>
          </a:p>
          <a:p>
            <a:pPr lvl="1" eaLnBrk="1" hangingPunct="1"/>
            <a:r>
              <a:rPr lang="en-US" dirty="0"/>
              <a:t>Street and postal address (customers, stores, factories, etc.)</a:t>
            </a:r>
          </a:p>
          <a:p>
            <a:pPr eaLnBrk="1" hangingPunct="1"/>
            <a:r>
              <a:rPr lang="en-US" sz="2700" dirty="0"/>
              <a:t>Anything associated with a physical location </a:t>
            </a:r>
          </a:p>
          <a:p>
            <a:pPr eaLnBrk="1" hangingPunct="1"/>
            <a:r>
              <a:rPr lang="de-DE" sz="2700" dirty="0"/>
              <a:t>Described by coordinates or implicitly as text (place name), ...</a:t>
            </a:r>
            <a:endParaRPr lang="en-US" sz="2700" dirty="0"/>
          </a:p>
          <a:p>
            <a:pPr eaLnBrk="1" hangingPunct="1"/>
            <a:r>
              <a:rPr lang="en-US" sz="2700" dirty="0">
                <a:solidFill>
                  <a:srgbClr val="FF0000"/>
                </a:solidFill>
              </a:rPr>
              <a:t>Location is a “universal key” relating otherwise unrelated entities</a:t>
            </a:r>
            <a:endParaRPr lang="de-DE" sz="2700" dirty="0">
              <a:solidFill>
                <a:srgbClr val="FF0000"/>
              </a:solidFill>
            </a:endParaRPr>
          </a:p>
        </p:txBody>
      </p:sp>
      <p:pic>
        <p:nvPicPr>
          <p:cNvPr id="11" name="Picture 10" descr="map-512.png"/>
          <p:cNvPicPr>
            <a:picLocks noChangeAspect="1"/>
          </p:cNvPicPr>
          <p:nvPr/>
        </p:nvPicPr>
        <p:blipFill>
          <a:blip r:embed="rId3" cstate="print"/>
          <a:stretch>
            <a:fillRect/>
          </a:stretch>
        </p:blipFill>
        <p:spPr>
          <a:xfrm>
            <a:off x="8685212" y="304800"/>
            <a:ext cx="2895600" cy="2895600"/>
          </a:xfrm>
          <a:prstGeom prst="rect">
            <a:avLst/>
          </a:prstGeom>
        </p:spPr>
      </p:pic>
    </p:spTree>
    <p:extLst>
      <p:ext uri="{BB962C8B-B14F-4D97-AF65-F5344CB8AC3E}">
        <p14:creationId xmlns:p14="http://schemas.microsoft.com/office/powerpoint/2010/main" val="265240625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Required database capabilities for geospatial analysis</a:t>
            </a:r>
            <a:endParaRPr lang="en-US" dirty="0"/>
          </a:p>
        </p:txBody>
      </p:sp>
      <p:sp>
        <p:nvSpPr>
          <p:cNvPr id="4" name="Content Placeholder 3"/>
          <p:cNvSpPr>
            <a:spLocks noGrp="1"/>
          </p:cNvSpPr>
          <p:nvPr>
            <p:ph idx="1"/>
          </p:nvPr>
        </p:nvSpPr>
        <p:spPr/>
        <p:txBody>
          <a:bodyPr/>
          <a:lstStyle/>
          <a:p>
            <a:r>
              <a:rPr lang="de-DE" dirty="0"/>
              <a:t>Data type to store points, lines, areas, solids, ...</a:t>
            </a:r>
          </a:p>
          <a:p>
            <a:pPr lvl="1"/>
            <a:r>
              <a:rPr lang="de-DE" dirty="0"/>
              <a:t>In two or three dimensions</a:t>
            </a:r>
          </a:p>
          <a:p>
            <a:pPr lvl="1"/>
            <a:r>
              <a:rPr lang="de-DE" dirty="0"/>
              <a:t>Taking into account coordinate system</a:t>
            </a:r>
          </a:p>
          <a:p>
            <a:r>
              <a:rPr lang="de-DE" dirty="0"/>
              <a:t>Topological Operators</a:t>
            </a:r>
          </a:p>
          <a:p>
            <a:pPr lvl="1"/>
            <a:r>
              <a:rPr lang="de-DE" dirty="0"/>
              <a:t>Point-in-polygon, intersecting linestrings, overlapping areas, ...</a:t>
            </a:r>
          </a:p>
          <a:p>
            <a:r>
              <a:rPr lang="de-DE" dirty="0"/>
              <a:t>Geometric Functions</a:t>
            </a:r>
          </a:p>
          <a:p>
            <a:pPr lvl="1"/>
            <a:r>
              <a:rPr lang="de-DE" dirty="0"/>
              <a:t>Calculating areas, distances, buffer zones, ...</a:t>
            </a:r>
          </a:p>
          <a:p>
            <a:r>
              <a:rPr lang="de-DE" dirty="0"/>
              <a:t>Spatial Indices</a:t>
            </a:r>
          </a:p>
          <a:p>
            <a:pPr lvl="1"/>
            <a:r>
              <a:rPr lang="de-DE" dirty="0"/>
              <a:t>Fast access to relevant data</a:t>
            </a:r>
            <a:endParaRPr lang="en-US" dirty="0"/>
          </a:p>
        </p:txBody>
      </p:sp>
      <p:sp>
        <p:nvSpPr>
          <p:cNvPr id="2" name="Slide Number Placeholder 1"/>
          <p:cNvSpPr>
            <a:spLocks noGrp="1"/>
          </p:cNvSpPr>
          <p:nvPr>
            <p:ph type="sldNum" sz="quarter" idx="12"/>
          </p:nvPr>
        </p:nvSpPr>
        <p:spPr/>
        <p:txBody>
          <a:bodyPr/>
          <a:lstStyle/>
          <a:p>
            <a:fld id="{C51EAA63-D034-42AE-91FA-B13B9518C7BE}" type="slidenum">
              <a:rPr lang="en-US" smtClean="0"/>
              <a:pPr/>
              <a:t>6</a:t>
            </a:fld>
            <a:endParaRPr lang="en-US" dirty="0"/>
          </a:p>
        </p:txBody>
      </p:sp>
    </p:spTree>
    <p:extLst>
      <p:ext uri="{BB962C8B-B14F-4D97-AF65-F5344CB8AC3E}">
        <p14:creationId xmlns:p14="http://schemas.microsoft.com/office/powerpoint/2010/main" val="94391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Line 4"/>
          <p:cNvSpPr>
            <a:spLocks noChangeShapeType="1"/>
          </p:cNvSpPr>
          <p:nvPr/>
        </p:nvSpPr>
        <p:spPr bwMode="auto">
          <a:xfrm flipV="1">
            <a:off x="2640912" y="3325814"/>
            <a:ext cx="4968639" cy="1169987"/>
          </a:xfrm>
          <a:prstGeom prst="line">
            <a:avLst/>
          </a:prstGeom>
          <a:noFill/>
          <a:ln w="12700">
            <a:solidFill>
              <a:schemeClr val="accent1"/>
            </a:solidFill>
            <a:round/>
            <a:headEnd type="none" w="sm" len="sm"/>
            <a:tailEnd type="none" w="sm" len="sm"/>
          </a:ln>
        </p:spPr>
        <p:txBody>
          <a:bodyPr/>
          <a:lstStyle/>
          <a:p>
            <a:endParaRPr lang="en-US"/>
          </a:p>
        </p:txBody>
      </p:sp>
      <p:sp>
        <p:nvSpPr>
          <p:cNvPr id="21509" name="Line 5"/>
          <p:cNvSpPr>
            <a:spLocks noChangeShapeType="1"/>
          </p:cNvSpPr>
          <p:nvPr/>
        </p:nvSpPr>
        <p:spPr bwMode="auto">
          <a:xfrm flipV="1">
            <a:off x="11071516" y="3292476"/>
            <a:ext cx="397830" cy="1203325"/>
          </a:xfrm>
          <a:prstGeom prst="line">
            <a:avLst/>
          </a:prstGeom>
          <a:noFill/>
          <a:ln w="12700">
            <a:solidFill>
              <a:schemeClr val="accent1"/>
            </a:solidFill>
            <a:round/>
            <a:headEnd type="none" w="sm" len="sm"/>
            <a:tailEnd type="none" w="sm" len="sm"/>
          </a:ln>
        </p:spPr>
        <p:txBody>
          <a:bodyPr/>
          <a:lstStyle/>
          <a:p>
            <a:endParaRPr lang="en-US"/>
          </a:p>
        </p:txBody>
      </p:sp>
      <p:sp>
        <p:nvSpPr>
          <p:cNvPr id="21510" name="Line 6"/>
          <p:cNvSpPr>
            <a:spLocks noChangeShapeType="1"/>
          </p:cNvSpPr>
          <p:nvPr/>
        </p:nvSpPr>
        <p:spPr bwMode="auto">
          <a:xfrm>
            <a:off x="1921433" y="2865438"/>
            <a:ext cx="9547913" cy="0"/>
          </a:xfrm>
          <a:prstGeom prst="line">
            <a:avLst/>
          </a:prstGeom>
          <a:noFill/>
          <a:ln w="12700">
            <a:solidFill>
              <a:schemeClr val="tx1"/>
            </a:solidFill>
            <a:round/>
            <a:headEnd type="none" w="sm" len="sm"/>
            <a:tailEnd type="none" w="sm" len="sm"/>
          </a:ln>
        </p:spPr>
        <p:txBody>
          <a:bodyPr/>
          <a:lstStyle/>
          <a:p>
            <a:endParaRPr lang="en-US"/>
          </a:p>
        </p:txBody>
      </p:sp>
      <p:sp>
        <p:nvSpPr>
          <p:cNvPr id="21511" name="Text Box 7"/>
          <p:cNvSpPr txBox="1">
            <a:spLocks noChangeArrowheads="1"/>
          </p:cNvSpPr>
          <p:nvPr/>
        </p:nvSpPr>
        <p:spPr bwMode="auto">
          <a:xfrm>
            <a:off x="2001846" y="2422525"/>
            <a:ext cx="8268610" cy="954107"/>
          </a:xfrm>
          <a:prstGeom prst="rect">
            <a:avLst/>
          </a:prstGeom>
          <a:noFill/>
          <a:ln w="12700">
            <a:noFill/>
            <a:miter lim="800000"/>
            <a:headEnd type="none" w="sm" len="sm"/>
            <a:tailEnd type="none" w="sm" len="sm"/>
          </a:ln>
        </p:spPr>
        <p:txBody>
          <a:bodyPr wrap="none">
            <a:spAutoFit/>
          </a:bodyPr>
          <a:lstStyle/>
          <a:p>
            <a:pPr algn="l"/>
            <a:r>
              <a:rPr lang="de-DE" sz="2800" dirty="0">
                <a:latin typeface="Consolas" pitchFamily="49" charset="0"/>
                <a:cs typeface="Consolas" pitchFamily="49" charset="0"/>
              </a:rPr>
              <a:t>ID         NAME              </a:t>
            </a:r>
            <a:r>
              <a:rPr lang="de-DE" sz="2800" dirty="0">
                <a:solidFill>
                  <a:srgbClr val="FF0000"/>
                </a:solidFill>
                <a:latin typeface="Consolas" pitchFamily="49" charset="0"/>
                <a:cs typeface="Consolas" pitchFamily="49" charset="0"/>
              </a:rPr>
              <a:t>BOUNDARY</a:t>
            </a:r>
          </a:p>
          <a:p>
            <a:pPr algn="l"/>
            <a:r>
              <a:rPr lang="de-DE" sz="2800" dirty="0">
                <a:latin typeface="Consolas" pitchFamily="49" charset="0"/>
                <a:cs typeface="Consolas" pitchFamily="49" charset="0"/>
              </a:rPr>
              <a:t>NUMBER     VARCHAR2          </a:t>
            </a:r>
            <a:r>
              <a:rPr lang="de-DE" sz="2800" dirty="0">
                <a:solidFill>
                  <a:srgbClr val="FF0000"/>
                </a:solidFill>
                <a:latin typeface="Consolas" pitchFamily="49" charset="0"/>
                <a:cs typeface="Consolas" pitchFamily="49" charset="0"/>
              </a:rPr>
              <a:t>SDO_GEOMETRY</a:t>
            </a:r>
          </a:p>
        </p:txBody>
      </p:sp>
      <p:sp>
        <p:nvSpPr>
          <p:cNvPr id="21512" name="Line 8"/>
          <p:cNvSpPr>
            <a:spLocks noChangeShapeType="1"/>
          </p:cNvSpPr>
          <p:nvPr/>
        </p:nvSpPr>
        <p:spPr bwMode="auto">
          <a:xfrm>
            <a:off x="1921433" y="2484438"/>
            <a:ext cx="0" cy="838200"/>
          </a:xfrm>
          <a:prstGeom prst="line">
            <a:avLst/>
          </a:prstGeom>
          <a:noFill/>
          <a:ln w="12700">
            <a:solidFill>
              <a:schemeClr val="tx1"/>
            </a:solidFill>
            <a:round/>
            <a:headEnd type="none" w="sm" len="sm"/>
            <a:tailEnd type="none" w="sm" len="sm"/>
          </a:ln>
        </p:spPr>
        <p:txBody>
          <a:bodyPr/>
          <a:lstStyle/>
          <a:p>
            <a:endParaRPr lang="en-US"/>
          </a:p>
        </p:txBody>
      </p:sp>
      <p:sp>
        <p:nvSpPr>
          <p:cNvPr id="21513" name="Line 9"/>
          <p:cNvSpPr>
            <a:spLocks noChangeShapeType="1"/>
          </p:cNvSpPr>
          <p:nvPr/>
        </p:nvSpPr>
        <p:spPr bwMode="auto">
          <a:xfrm>
            <a:off x="7609551" y="2484438"/>
            <a:ext cx="0" cy="838200"/>
          </a:xfrm>
          <a:prstGeom prst="line">
            <a:avLst/>
          </a:prstGeom>
          <a:noFill/>
          <a:ln w="12700">
            <a:solidFill>
              <a:schemeClr val="tx1"/>
            </a:solidFill>
            <a:round/>
            <a:headEnd type="none" w="sm" len="sm"/>
            <a:tailEnd type="none" w="sm" len="sm"/>
          </a:ln>
        </p:spPr>
        <p:txBody>
          <a:bodyPr/>
          <a:lstStyle/>
          <a:p>
            <a:endParaRPr lang="en-US"/>
          </a:p>
        </p:txBody>
      </p:sp>
      <p:sp>
        <p:nvSpPr>
          <p:cNvPr id="21514" name="Line 10"/>
          <p:cNvSpPr>
            <a:spLocks noChangeShapeType="1"/>
          </p:cNvSpPr>
          <p:nvPr/>
        </p:nvSpPr>
        <p:spPr bwMode="auto">
          <a:xfrm>
            <a:off x="3952904" y="2484438"/>
            <a:ext cx="0" cy="838200"/>
          </a:xfrm>
          <a:prstGeom prst="line">
            <a:avLst/>
          </a:prstGeom>
          <a:noFill/>
          <a:ln w="12700">
            <a:solidFill>
              <a:schemeClr val="tx1"/>
            </a:solidFill>
            <a:round/>
            <a:headEnd type="none" w="sm" len="sm"/>
            <a:tailEnd type="none" w="sm" len="sm"/>
          </a:ln>
        </p:spPr>
        <p:txBody>
          <a:bodyPr/>
          <a:lstStyle/>
          <a:p>
            <a:endParaRPr lang="en-US"/>
          </a:p>
        </p:txBody>
      </p:sp>
      <p:sp>
        <p:nvSpPr>
          <p:cNvPr id="21515" name="Line 11"/>
          <p:cNvSpPr>
            <a:spLocks noChangeShapeType="1"/>
          </p:cNvSpPr>
          <p:nvPr/>
        </p:nvSpPr>
        <p:spPr bwMode="auto">
          <a:xfrm>
            <a:off x="11469346" y="2484438"/>
            <a:ext cx="0" cy="838200"/>
          </a:xfrm>
          <a:prstGeom prst="line">
            <a:avLst/>
          </a:prstGeom>
          <a:noFill/>
          <a:ln w="12700">
            <a:solidFill>
              <a:schemeClr val="tx1"/>
            </a:solidFill>
            <a:round/>
            <a:headEnd type="none" w="sm" len="sm"/>
            <a:tailEnd type="none" w="sm" len="sm"/>
          </a:ln>
        </p:spPr>
        <p:txBody>
          <a:bodyPr/>
          <a:lstStyle/>
          <a:p>
            <a:endParaRPr lang="en-US"/>
          </a:p>
        </p:txBody>
      </p:sp>
      <p:sp>
        <p:nvSpPr>
          <p:cNvPr id="21516" name="Rectangle 12"/>
          <p:cNvSpPr>
            <a:spLocks noChangeArrowheads="1"/>
          </p:cNvSpPr>
          <p:nvPr/>
        </p:nvSpPr>
        <p:spPr bwMode="auto">
          <a:xfrm>
            <a:off x="1921433" y="2484438"/>
            <a:ext cx="9547913" cy="838200"/>
          </a:xfrm>
          <a:prstGeom prst="rect">
            <a:avLst/>
          </a:prstGeom>
          <a:noFill/>
          <a:ln w="12700">
            <a:solidFill>
              <a:schemeClr val="tx1"/>
            </a:solidFill>
            <a:miter lim="800000"/>
            <a:headEnd type="none" w="sm" len="sm"/>
            <a:tailEnd type="none" w="sm" len="sm"/>
          </a:ln>
        </p:spPr>
        <p:txBody>
          <a:bodyPr wrap="none" anchor="ctr"/>
          <a:lstStyle/>
          <a:p>
            <a:endParaRPr lang="de-DE">
              <a:latin typeface="Consolas" pitchFamily="49" charset="0"/>
              <a:cs typeface="Consolas" pitchFamily="49" charset="0"/>
            </a:endParaRPr>
          </a:p>
        </p:txBody>
      </p:sp>
      <p:sp>
        <p:nvSpPr>
          <p:cNvPr id="21517" name="Text Box 24"/>
          <p:cNvSpPr txBox="1">
            <a:spLocks noChangeArrowheads="1"/>
          </p:cNvSpPr>
          <p:nvPr/>
        </p:nvSpPr>
        <p:spPr bwMode="auto">
          <a:xfrm>
            <a:off x="1828324" y="2057401"/>
            <a:ext cx="1882695" cy="400110"/>
          </a:xfrm>
          <a:prstGeom prst="rect">
            <a:avLst/>
          </a:prstGeom>
          <a:noFill/>
          <a:ln w="12700">
            <a:noFill/>
            <a:miter lim="800000"/>
            <a:headEnd type="none" w="sm" len="sm"/>
            <a:tailEnd type="none" w="sm" len="sm"/>
          </a:ln>
        </p:spPr>
        <p:txBody>
          <a:bodyPr wrap="none">
            <a:spAutoFit/>
          </a:bodyPr>
          <a:lstStyle/>
          <a:p>
            <a:pPr algn="l"/>
            <a:r>
              <a:rPr lang="de-DE" sz="2000" dirty="0">
                <a:solidFill>
                  <a:srgbClr val="5F5F5F"/>
                </a:solidFill>
                <a:latin typeface="Arial" charset="0"/>
              </a:rPr>
              <a:t>Table Counties</a:t>
            </a:r>
          </a:p>
        </p:txBody>
      </p:sp>
      <p:sp>
        <p:nvSpPr>
          <p:cNvPr id="21518" name="Text Box 26"/>
          <p:cNvSpPr txBox="1">
            <a:spLocks noChangeArrowheads="1"/>
          </p:cNvSpPr>
          <p:nvPr/>
        </p:nvSpPr>
        <p:spPr bwMode="auto">
          <a:xfrm>
            <a:off x="2640912" y="4495800"/>
            <a:ext cx="8430604" cy="1477328"/>
          </a:xfrm>
          <a:prstGeom prst="rect">
            <a:avLst/>
          </a:prstGeom>
          <a:noFill/>
          <a:ln w="19050">
            <a:solidFill>
              <a:schemeClr val="tx1"/>
            </a:solidFill>
            <a:miter lim="800000"/>
            <a:headEnd/>
            <a:tailEnd/>
          </a:ln>
        </p:spPr>
        <p:txBody>
          <a:bodyPr>
            <a:spAutoFit/>
          </a:bodyPr>
          <a:lstStyle/>
          <a:p>
            <a:pPr algn="l">
              <a:spcBef>
                <a:spcPct val="50000"/>
              </a:spcBef>
            </a:pPr>
            <a:r>
              <a:rPr lang="de-DE" sz="1800" dirty="0">
                <a:latin typeface="Consolas" pitchFamily="49" charset="0"/>
                <a:cs typeface="Consolas" pitchFamily="49" charset="0"/>
              </a:rPr>
              <a:t>SDO_GTYPE         NUMBER</a:t>
            </a:r>
            <a:br>
              <a:rPr lang="de-DE" sz="1800" dirty="0">
                <a:latin typeface="Consolas" pitchFamily="49" charset="0"/>
                <a:cs typeface="Consolas" pitchFamily="49" charset="0"/>
              </a:rPr>
            </a:br>
            <a:r>
              <a:rPr lang="de-DE" sz="1800" dirty="0">
                <a:latin typeface="Consolas" pitchFamily="49" charset="0"/>
                <a:cs typeface="Consolas" pitchFamily="49" charset="0"/>
              </a:rPr>
              <a:t>SDO_SRID          NUMBER</a:t>
            </a:r>
            <a:br>
              <a:rPr lang="de-DE" sz="1800" dirty="0">
                <a:latin typeface="Consolas" pitchFamily="49" charset="0"/>
                <a:cs typeface="Consolas" pitchFamily="49" charset="0"/>
              </a:rPr>
            </a:br>
            <a:r>
              <a:rPr lang="de-DE" sz="1800" dirty="0">
                <a:latin typeface="Consolas" pitchFamily="49" charset="0"/>
                <a:cs typeface="Consolas" pitchFamily="49" charset="0"/>
              </a:rPr>
              <a:t>SDO_POINT         SDO_POINT_TYPE</a:t>
            </a:r>
            <a:br>
              <a:rPr lang="de-DE" sz="1800" dirty="0">
                <a:latin typeface="Consolas" pitchFamily="49" charset="0"/>
                <a:cs typeface="Consolas" pitchFamily="49" charset="0"/>
              </a:rPr>
            </a:br>
            <a:r>
              <a:rPr lang="de-DE" sz="1800" dirty="0">
                <a:latin typeface="Consolas" pitchFamily="49" charset="0"/>
                <a:cs typeface="Consolas" pitchFamily="49" charset="0"/>
              </a:rPr>
              <a:t>SDO_ELEM_INFO     SDO_ELEM_INFO_ARRAY</a:t>
            </a:r>
            <a:br>
              <a:rPr lang="de-DE" sz="1800" dirty="0">
                <a:latin typeface="Consolas" pitchFamily="49" charset="0"/>
                <a:cs typeface="Consolas" pitchFamily="49" charset="0"/>
              </a:rPr>
            </a:br>
            <a:r>
              <a:rPr lang="de-DE" sz="1800" dirty="0">
                <a:latin typeface="Consolas" pitchFamily="49" charset="0"/>
                <a:cs typeface="Consolas" pitchFamily="49" charset="0"/>
              </a:rPr>
              <a:t>SDO_ORDINATES     SDO_ORDINATE_ARRAY</a:t>
            </a:r>
          </a:p>
        </p:txBody>
      </p:sp>
      <p:sp>
        <p:nvSpPr>
          <p:cNvPr id="3" name="Title 2"/>
          <p:cNvSpPr>
            <a:spLocks noGrp="1"/>
          </p:cNvSpPr>
          <p:nvPr>
            <p:ph type="title"/>
          </p:nvPr>
        </p:nvSpPr>
        <p:spPr/>
        <p:txBody>
          <a:bodyPr/>
          <a:lstStyle/>
          <a:p>
            <a:r>
              <a:rPr lang="de-DE" dirty="0"/>
              <a:t>Storing spatial data in SDO_GEOMETRY</a:t>
            </a:r>
            <a:endParaRPr lang="en-US" dirty="0"/>
          </a:p>
        </p:txBody>
      </p:sp>
    </p:spTree>
    <p:extLst>
      <p:ext uri="{BB962C8B-B14F-4D97-AF65-F5344CB8AC3E}">
        <p14:creationId xmlns:p14="http://schemas.microsoft.com/office/powerpoint/2010/main" val="328372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de-DE" dirty="0"/>
              <a:t>Creating Geometric Objects</a:t>
            </a:r>
          </a:p>
        </p:txBody>
      </p:sp>
      <p:sp>
        <p:nvSpPr>
          <p:cNvPr id="22531" name="Rectangle 3"/>
          <p:cNvSpPr>
            <a:spLocks noGrp="1" noChangeArrowheads="1"/>
          </p:cNvSpPr>
          <p:nvPr>
            <p:ph type="body" idx="1"/>
          </p:nvPr>
        </p:nvSpPr>
        <p:spPr/>
        <p:txBody>
          <a:bodyPr/>
          <a:lstStyle/>
          <a:p>
            <a:r>
              <a:rPr lang="de-DE" dirty="0"/>
              <a:t>Creating point data ...</a:t>
            </a:r>
          </a:p>
          <a:p>
            <a:endParaRPr lang="de-DE" dirty="0"/>
          </a:p>
          <a:p>
            <a:endParaRPr lang="de-DE" dirty="0"/>
          </a:p>
          <a:p>
            <a:endParaRPr lang="de-DE" dirty="0"/>
          </a:p>
          <a:p>
            <a:r>
              <a:rPr lang="de-DE" dirty="0"/>
              <a:t>Alternatively ...</a:t>
            </a:r>
          </a:p>
        </p:txBody>
      </p:sp>
      <p:sp>
        <p:nvSpPr>
          <p:cNvPr id="22532" name="Text Box 4"/>
          <p:cNvSpPr txBox="1">
            <a:spLocks noChangeArrowheads="1"/>
          </p:cNvSpPr>
          <p:nvPr/>
        </p:nvSpPr>
        <p:spPr bwMode="auto">
          <a:xfrm>
            <a:off x="765820" y="1946348"/>
            <a:ext cx="10635596" cy="1440000"/>
          </a:xfrm>
          <a:prstGeom prst="rect">
            <a:avLst/>
          </a:prstGeom>
          <a:noFill/>
          <a:ln w="9525">
            <a:solidFill>
              <a:schemeClr val="tx1"/>
            </a:solidFill>
            <a:miter lim="800000"/>
            <a:headEnd/>
            <a:tailEnd/>
          </a:ln>
        </p:spPr>
        <p:txBody>
          <a:bodyPr lIns="108000" tIns="12700" rIns="12700" bIns="12700">
            <a:spAutoFit/>
          </a:bodyPr>
          <a:lstStyle/>
          <a:p>
            <a:pPr algn="l"/>
            <a:r>
              <a:rPr lang="de-DE" sz="1800" dirty="0">
                <a:latin typeface="Consolas" pitchFamily="49" charset="0"/>
                <a:cs typeface="Consolas" pitchFamily="49" charset="0"/>
              </a:rPr>
              <a:t>select sdo_geometry(</a:t>
            </a:r>
            <a:r>
              <a:rPr lang="de-DE" sz="1800" dirty="0">
                <a:solidFill>
                  <a:srgbClr val="FF0000"/>
                </a:solidFill>
                <a:latin typeface="Consolas" pitchFamily="49" charset="0"/>
                <a:cs typeface="Consolas" pitchFamily="49" charset="0"/>
              </a:rPr>
              <a:t>'POINT (10 50)', 4326</a:t>
            </a:r>
            <a:r>
              <a:rPr lang="de-DE" sz="1800" dirty="0">
                <a:latin typeface="Consolas" pitchFamily="49" charset="0"/>
                <a:cs typeface="Consolas" pitchFamily="49" charset="0"/>
              </a:rPr>
              <a:t>) from dual;</a:t>
            </a:r>
          </a:p>
          <a:p>
            <a:pPr algn="l"/>
            <a:endParaRPr lang="de-DE" sz="1800" dirty="0">
              <a:latin typeface="Consolas" pitchFamily="49" charset="0"/>
              <a:cs typeface="Consolas" pitchFamily="49" charset="0"/>
            </a:endParaRPr>
          </a:p>
          <a:p>
            <a:pPr algn="l"/>
            <a:r>
              <a:rPr lang="de-DE" sz="1800" dirty="0">
                <a:latin typeface="Consolas" pitchFamily="49" charset="0"/>
                <a:cs typeface="Consolas" pitchFamily="49" charset="0"/>
              </a:rPr>
              <a:t>SDO_GEOMETRY</a:t>
            </a:r>
          </a:p>
          <a:p>
            <a:pPr algn="l"/>
            <a:r>
              <a:rPr lang="de-DE" sz="1800" dirty="0">
                <a:latin typeface="Consolas" pitchFamily="49" charset="0"/>
                <a:cs typeface="Consolas" pitchFamily="49" charset="0"/>
              </a:rPr>
              <a:t>------------------------------------------------------------------</a:t>
            </a:r>
          </a:p>
          <a:p>
            <a:pPr algn="l"/>
            <a:r>
              <a:rPr lang="de-DE" sz="1800" dirty="0">
                <a:latin typeface="Consolas" pitchFamily="49" charset="0"/>
                <a:cs typeface="Consolas" pitchFamily="49" charset="0"/>
              </a:rPr>
              <a:t>SDO_GEOMETRY(2001, 4326, SDO_POINT_TYPE(10, 50, NULL), NULL, NULL)</a:t>
            </a:r>
          </a:p>
        </p:txBody>
      </p:sp>
      <p:sp>
        <p:nvSpPr>
          <p:cNvPr id="22533" name="Text Box 4"/>
          <p:cNvSpPr txBox="1">
            <a:spLocks noChangeArrowheads="1"/>
          </p:cNvSpPr>
          <p:nvPr/>
        </p:nvSpPr>
        <p:spPr bwMode="auto">
          <a:xfrm>
            <a:off x="765820" y="4178596"/>
            <a:ext cx="10654641" cy="1836000"/>
          </a:xfrm>
          <a:prstGeom prst="rect">
            <a:avLst/>
          </a:prstGeom>
          <a:noFill/>
          <a:ln w="9525">
            <a:solidFill>
              <a:schemeClr val="tx1"/>
            </a:solidFill>
            <a:miter lim="800000"/>
            <a:headEnd/>
            <a:tailEnd/>
          </a:ln>
        </p:spPr>
        <p:txBody>
          <a:bodyPr lIns="108000" tIns="12700" rIns="12700" bIns="12700">
            <a:spAutoFit/>
          </a:bodyPr>
          <a:lstStyle/>
          <a:p>
            <a:pPr algn="l"/>
            <a:r>
              <a:rPr lang="en-US" dirty="0">
                <a:latin typeface="Consolas" pitchFamily="49" charset="0"/>
                <a:cs typeface="Consolas" pitchFamily="49" charset="0"/>
              </a:rPr>
              <a:t>select </a:t>
            </a:r>
            <a:r>
              <a:rPr lang="en-US" dirty="0" err="1">
                <a:solidFill>
                  <a:srgbClr val="FF0000"/>
                </a:solidFill>
                <a:latin typeface="Consolas" pitchFamily="49" charset="0"/>
                <a:cs typeface="Consolas" pitchFamily="49" charset="0"/>
              </a:rPr>
              <a:t>sdo_geometry</a:t>
            </a:r>
            <a:r>
              <a:rPr lang="en-US" dirty="0">
                <a:solidFill>
                  <a:srgbClr val="FF0000"/>
                </a:solidFill>
                <a:latin typeface="Consolas" pitchFamily="49" charset="0"/>
                <a:cs typeface="Consolas" pitchFamily="49" charset="0"/>
              </a:rPr>
              <a:t>(2001, 4326, </a:t>
            </a:r>
            <a:r>
              <a:rPr lang="en-US" dirty="0" err="1">
                <a:solidFill>
                  <a:srgbClr val="FF0000"/>
                </a:solidFill>
                <a:latin typeface="Consolas" pitchFamily="49" charset="0"/>
                <a:cs typeface="Consolas" pitchFamily="49" charset="0"/>
              </a:rPr>
              <a:t>sdo_point_type</a:t>
            </a:r>
            <a:r>
              <a:rPr lang="en-US" dirty="0">
                <a:solidFill>
                  <a:srgbClr val="FF0000"/>
                </a:solidFill>
                <a:latin typeface="Consolas" pitchFamily="49" charset="0"/>
                <a:cs typeface="Consolas" pitchFamily="49" charset="0"/>
              </a:rPr>
              <a:t>(10,50,null), null, null) </a:t>
            </a:r>
            <a:r>
              <a:rPr lang="en-US" dirty="0">
                <a:latin typeface="Consolas" pitchFamily="49" charset="0"/>
                <a:cs typeface="Consolas" pitchFamily="49" charset="0"/>
              </a:rPr>
              <a:t>from dual;</a:t>
            </a:r>
            <a:endParaRPr lang="de-DE" dirty="0">
              <a:latin typeface="Consolas" pitchFamily="49" charset="0"/>
              <a:cs typeface="Consolas" pitchFamily="49" charset="0"/>
            </a:endParaRPr>
          </a:p>
          <a:p>
            <a:pPr algn="l"/>
            <a:endParaRPr lang="de-DE" dirty="0">
              <a:latin typeface="Consolas" pitchFamily="49" charset="0"/>
              <a:cs typeface="Consolas" pitchFamily="49" charset="0"/>
            </a:endParaRPr>
          </a:p>
          <a:p>
            <a:pPr algn="l"/>
            <a:r>
              <a:rPr lang="de-DE" dirty="0">
                <a:latin typeface="Consolas" pitchFamily="49" charset="0"/>
                <a:cs typeface="Consolas" pitchFamily="49" charset="0"/>
              </a:rPr>
              <a:t>SDO_GEOMETRY</a:t>
            </a:r>
          </a:p>
          <a:p>
            <a:pPr algn="l"/>
            <a:r>
              <a:rPr lang="de-DE" dirty="0">
                <a:latin typeface="Consolas" pitchFamily="49" charset="0"/>
                <a:cs typeface="Consolas" pitchFamily="49" charset="0"/>
              </a:rPr>
              <a:t>------------------------------------------------------------------</a:t>
            </a:r>
          </a:p>
          <a:p>
            <a:pPr algn="l"/>
            <a:r>
              <a:rPr lang="de-DE" dirty="0">
                <a:latin typeface="Consolas" pitchFamily="49" charset="0"/>
                <a:cs typeface="Consolas" pitchFamily="49" charset="0"/>
              </a:rPr>
              <a:t>SDO_GEOMETRY(2001, 4326, SDO_POINT_TYPE(10, 50, NULL), NULL, NULL)</a:t>
            </a:r>
          </a:p>
        </p:txBody>
      </p:sp>
    </p:spTree>
    <p:extLst>
      <p:ext uri="{BB962C8B-B14F-4D97-AF65-F5344CB8AC3E}">
        <p14:creationId xmlns:p14="http://schemas.microsoft.com/office/powerpoint/2010/main" val="106192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p:txBody>
          <a:bodyPr/>
          <a:lstStyle/>
          <a:p>
            <a:r>
              <a:rPr lang="de-DE" dirty="0"/>
              <a:t>Which points describe the boundary of Germany?</a:t>
            </a:r>
          </a:p>
        </p:txBody>
      </p:sp>
      <p:sp>
        <p:nvSpPr>
          <p:cNvPr id="23556" name="Text Box 4"/>
          <p:cNvSpPr txBox="1">
            <a:spLocks noChangeArrowheads="1"/>
          </p:cNvSpPr>
          <p:nvPr/>
        </p:nvSpPr>
        <p:spPr bwMode="auto">
          <a:xfrm>
            <a:off x="765820" y="1988840"/>
            <a:ext cx="9547913" cy="3132515"/>
          </a:xfrm>
          <a:prstGeom prst="rect">
            <a:avLst/>
          </a:prstGeom>
          <a:noFill/>
          <a:ln w="9525">
            <a:solidFill>
              <a:schemeClr val="tx1"/>
            </a:solidFill>
            <a:miter lim="800000"/>
            <a:headEnd/>
            <a:tailEnd/>
          </a:ln>
        </p:spPr>
        <p:txBody>
          <a:bodyPr lIns="108000" tIns="72000" rIns="0" bIns="12700">
            <a:spAutoFit/>
          </a:bodyPr>
          <a:lstStyle/>
          <a:p>
            <a:pPr algn="l"/>
            <a:r>
              <a:rPr lang="de-DE" sz="1800" dirty="0">
                <a:latin typeface="Consolas" pitchFamily="49" charset="0"/>
                <a:cs typeface="Consolas" pitchFamily="49" charset="0"/>
              </a:rPr>
              <a:t>SQL&gt; select k.id, k.x, k.y from </a:t>
            </a:r>
            <a:br>
              <a:rPr lang="de-DE" sz="1800" dirty="0">
                <a:latin typeface="Consolas" pitchFamily="49" charset="0"/>
                <a:cs typeface="Consolas" pitchFamily="49" charset="0"/>
              </a:rPr>
            </a:br>
            <a:r>
              <a:rPr lang="de-DE" sz="1800" dirty="0">
                <a:latin typeface="Consolas" pitchFamily="49" charset="0"/>
                <a:cs typeface="Consolas" pitchFamily="49" charset="0"/>
              </a:rPr>
              <a:t>  2    countries c,</a:t>
            </a:r>
            <a:br>
              <a:rPr lang="de-DE" sz="1800" dirty="0">
                <a:latin typeface="Consolas" pitchFamily="49" charset="0"/>
                <a:cs typeface="Consolas" pitchFamily="49" charset="0"/>
              </a:rPr>
            </a:br>
            <a:r>
              <a:rPr lang="de-DE" sz="1800" dirty="0">
                <a:latin typeface="Consolas" pitchFamily="49" charset="0"/>
                <a:cs typeface="Consolas" pitchFamily="49" charset="0"/>
              </a:rPr>
              <a:t>  3    table(sdo_util.getvertices(c.geometry)) k</a:t>
            </a:r>
            <a:br>
              <a:rPr lang="de-DE" sz="1800" dirty="0">
                <a:latin typeface="Consolas" pitchFamily="49" charset="0"/>
                <a:cs typeface="Consolas" pitchFamily="49" charset="0"/>
              </a:rPr>
            </a:br>
            <a:r>
              <a:rPr lang="de-DE" sz="1800" dirty="0">
                <a:latin typeface="Consolas" pitchFamily="49" charset="0"/>
                <a:cs typeface="Consolas" pitchFamily="49" charset="0"/>
              </a:rPr>
              <a:t>  4  where country_name='GERMANY';</a:t>
            </a:r>
            <a:br>
              <a:rPr lang="de-DE" sz="1800" dirty="0">
                <a:latin typeface="Consolas" pitchFamily="49" charset="0"/>
                <a:cs typeface="Consolas" pitchFamily="49" charset="0"/>
              </a:rPr>
            </a:br>
            <a:endParaRPr lang="de-DE" sz="1800" dirty="0">
              <a:latin typeface="Consolas" pitchFamily="49" charset="0"/>
              <a:cs typeface="Consolas" pitchFamily="49" charset="0"/>
            </a:endParaRPr>
          </a:p>
          <a:p>
            <a:pPr algn="l"/>
            <a:r>
              <a:rPr lang="de-DE" sz="1800" dirty="0">
                <a:latin typeface="Consolas" pitchFamily="49" charset="0"/>
                <a:cs typeface="Consolas" pitchFamily="49" charset="0"/>
              </a:rPr>
              <a:t>        ID          X          Y</a:t>
            </a:r>
            <a:br>
              <a:rPr lang="de-DE" sz="1800" dirty="0">
                <a:latin typeface="Consolas" pitchFamily="49" charset="0"/>
                <a:cs typeface="Consolas" pitchFamily="49" charset="0"/>
              </a:rPr>
            </a:br>
            <a:r>
              <a:rPr lang="de-DE" sz="1800" dirty="0">
                <a:latin typeface="Consolas" pitchFamily="49" charset="0"/>
                <a:cs typeface="Consolas" pitchFamily="49" charset="0"/>
              </a:rPr>
              <a:t>---------- ---------- ----------</a:t>
            </a:r>
            <a:br>
              <a:rPr lang="de-DE" sz="1800" dirty="0">
                <a:latin typeface="Consolas" pitchFamily="49" charset="0"/>
                <a:cs typeface="Consolas" pitchFamily="49" charset="0"/>
              </a:rPr>
            </a:br>
            <a:r>
              <a:rPr lang="de-DE" sz="1800" dirty="0">
                <a:latin typeface="Consolas" pitchFamily="49" charset="0"/>
                <a:cs typeface="Consolas" pitchFamily="49" charset="0"/>
              </a:rPr>
              <a:t>         1 14,7200450  51,582406</a:t>
            </a:r>
            <a:br>
              <a:rPr lang="de-DE" sz="1800" dirty="0">
                <a:latin typeface="Consolas" pitchFamily="49" charset="0"/>
                <a:cs typeface="Consolas" pitchFamily="49" charset="0"/>
              </a:rPr>
            </a:br>
            <a:r>
              <a:rPr lang="de-DE" sz="1800" dirty="0">
                <a:latin typeface="Consolas" pitchFamily="49" charset="0"/>
                <a:cs typeface="Consolas" pitchFamily="49" charset="0"/>
              </a:rPr>
              <a:t>         2 14,7554651  51,603937</a:t>
            </a:r>
            <a:br>
              <a:rPr lang="de-DE" sz="1800" dirty="0">
                <a:latin typeface="Consolas" pitchFamily="49" charset="0"/>
                <a:cs typeface="Consolas" pitchFamily="49" charset="0"/>
              </a:rPr>
            </a:br>
            <a:r>
              <a:rPr lang="de-DE" sz="1800" dirty="0">
                <a:latin typeface="Consolas" pitchFamily="49" charset="0"/>
                <a:cs typeface="Consolas" pitchFamily="49" charset="0"/>
              </a:rPr>
              <a:t>         3 14,7570239  51,644129</a:t>
            </a:r>
            <a:br>
              <a:rPr lang="de-DE" sz="1800" dirty="0">
                <a:latin typeface="Consolas" pitchFamily="49" charset="0"/>
                <a:cs typeface="Consolas" pitchFamily="49" charset="0"/>
              </a:rPr>
            </a:br>
            <a:r>
              <a:rPr lang="de-DE" sz="1800" dirty="0">
                <a:latin typeface="Consolas" pitchFamily="49" charset="0"/>
                <a:cs typeface="Consolas" pitchFamily="49" charset="0"/>
              </a:rPr>
              <a:t>         :          :          :</a:t>
            </a:r>
          </a:p>
        </p:txBody>
      </p:sp>
      <p:sp>
        <p:nvSpPr>
          <p:cNvPr id="2" name="Title 1"/>
          <p:cNvSpPr>
            <a:spLocks noGrp="1"/>
          </p:cNvSpPr>
          <p:nvPr>
            <p:ph type="title"/>
          </p:nvPr>
        </p:nvSpPr>
        <p:spPr/>
        <p:txBody>
          <a:bodyPr/>
          <a:lstStyle/>
          <a:p>
            <a:r>
              <a:rPr lang="de-DE" dirty="0"/>
              <a:t>Accessing Coordinates in SDO_GEOMETRY</a:t>
            </a:r>
            <a:endParaRPr lang="en-US" dirty="0"/>
          </a:p>
        </p:txBody>
      </p:sp>
    </p:spTree>
    <p:extLst>
      <p:ext uri="{BB962C8B-B14F-4D97-AF65-F5344CB8AC3E}">
        <p14:creationId xmlns:p14="http://schemas.microsoft.com/office/powerpoint/2010/main" val="78838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racle_16x9_2014_521">
  <a:themeElements>
    <a:clrScheme name="Oracle">
      <a:dk1>
        <a:srgbClr val="5F5F5F"/>
      </a:dk1>
      <a:lt1>
        <a:srgbClr val="FFFFFF"/>
      </a:lt1>
      <a:dk2>
        <a:srgbClr val="7F7F7F"/>
      </a:dk2>
      <a:lt2>
        <a:srgbClr val="DCE3E4"/>
      </a:lt2>
      <a:accent1>
        <a:srgbClr val="FF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extLst>
    <a:ext uri="{05A4C25C-085E-4340-85A3-A5531E510DB2}">
      <thm15:themeFamily xmlns:thm15="http://schemas.microsoft.com/office/thememl/2012/main" name="Oracle_16x9_2014_521" id="{11138A86-4CFD-4AAE-84ED-85FDB159739F}" vid="{ADD436DE-0EC9-4932-BD4C-5E9FA04FA01B}"/>
    </a:ext>
  </a:extLst>
</a:theme>
</file>

<file path=ppt/theme/theme2.xml><?xml version="1.0" encoding="utf-8"?>
<a:theme xmlns:a="http://schemas.openxmlformats.org/drawingml/2006/main" name="Office Theme">
  <a:themeElements>
    <a:clrScheme name="Oracle">
      <a:dk1>
        <a:srgbClr val="5F5F5F"/>
      </a:dk1>
      <a:lt1>
        <a:srgbClr val="FFFFFF"/>
      </a:lt1>
      <a:dk2>
        <a:srgbClr val="7F7F7F"/>
      </a:dk2>
      <a:lt2>
        <a:srgbClr val="DCE3E4"/>
      </a:lt2>
      <a:accent1>
        <a:srgbClr val="FF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racle">
      <a:dk1>
        <a:srgbClr val="5F5F5F"/>
      </a:dk1>
      <a:lt1>
        <a:srgbClr val="FFFFFF"/>
      </a:lt1>
      <a:dk2>
        <a:srgbClr val="7F7F7F"/>
      </a:dk2>
      <a:lt2>
        <a:srgbClr val="DCE3E4"/>
      </a:lt2>
      <a:accent1>
        <a:srgbClr val="FF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Oracle_16x9_2014_521</Template>
  <TotalTime>71446</TotalTime>
  <Words>2428</Words>
  <Application>Microsoft Macintosh PowerPoint</Application>
  <PresentationFormat>Custom</PresentationFormat>
  <Paragraphs>447</Paragraphs>
  <Slides>44</Slides>
  <Notes>13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ＭＳ Ｐゴシック</vt:lpstr>
      <vt:lpstr>Arial</vt:lpstr>
      <vt:lpstr>Calibri</vt:lpstr>
      <vt:lpstr>Consolas</vt:lpstr>
      <vt:lpstr>Garamond</vt:lpstr>
      <vt:lpstr>Helvetica Neue Medium</vt:lpstr>
      <vt:lpstr>Lucida Console</vt:lpstr>
      <vt:lpstr>Times</vt:lpstr>
      <vt:lpstr>Times New Roman</vt:lpstr>
      <vt:lpstr>Univers</vt:lpstr>
      <vt:lpstr>Oracle_16x9_2014_521</vt:lpstr>
      <vt:lpstr>Making Sense of Location: Tracking, Visualizing &amp; Analyzing Moving Objects in 2D, 3D &amp; 4D</vt:lpstr>
      <vt:lpstr>PowerPoint Presentation</vt:lpstr>
      <vt:lpstr>Tracking and Tracing – Analysis of Moving Objects</vt:lpstr>
      <vt:lpstr>Agenda</vt:lpstr>
      <vt:lpstr>What is Spatial Data</vt:lpstr>
      <vt:lpstr>Required database capabilities for geospatial analysis</vt:lpstr>
      <vt:lpstr>Storing spatial data in SDO_GEOMETRY</vt:lpstr>
      <vt:lpstr>Creating Geometric Objects</vt:lpstr>
      <vt:lpstr>Accessing Coordinates in SDO_GEOMETRY</vt:lpstr>
      <vt:lpstr>Example: Spatial SQL Queries</vt:lpstr>
      <vt:lpstr>Geospatial Product Portfolio</vt:lpstr>
      <vt:lpstr>Multi-model Database or Big Data Platform</vt:lpstr>
      <vt:lpstr>Agenda</vt:lpstr>
      <vt:lpstr>Location tracking in Oracle 12.2</vt:lpstr>
      <vt:lpstr>Location Tracking API workflow</vt:lpstr>
      <vt:lpstr>SDO_TRKR PL/SQL Package</vt:lpstr>
      <vt:lpstr>Location Tracking – Use cases</vt:lpstr>
      <vt:lpstr>Agenda</vt:lpstr>
      <vt:lpstr>Visualizing Relevant Events in Context</vt:lpstr>
      <vt:lpstr>PowerPoint Presentation</vt:lpstr>
      <vt:lpstr>Agenda</vt:lpstr>
      <vt:lpstr>Tracking und Tracing based on Road Network</vt:lpstr>
      <vt:lpstr>Routing based on Network Data Model</vt:lpstr>
      <vt:lpstr>Routing based on Network Data Model: Architecture</vt:lpstr>
      <vt:lpstr>Network Data Model: Analysis</vt:lpstr>
      <vt:lpstr>Time Support for Routing Engine</vt:lpstr>
      <vt:lpstr>Routing Using Traffic Patterns</vt:lpstr>
      <vt:lpstr>INM Spatial Data Warehouse</vt:lpstr>
      <vt:lpstr>INM Spatial Data Warehouse</vt:lpstr>
      <vt:lpstr>Agenda</vt:lpstr>
      <vt:lpstr>Oracle Stream Analytics for more demanding cases</vt:lpstr>
      <vt:lpstr>PowerPoint Presentation</vt:lpstr>
      <vt:lpstr>PowerPoint Presentation</vt:lpstr>
      <vt:lpstr>OSCARS GeoIntelligence Platform (GIP) at Liège Airport</vt:lpstr>
      <vt:lpstr>PowerPoint Presentation</vt:lpstr>
      <vt:lpstr>Oracle Internet of Things (IoT) Cloud Service</vt:lpstr>
      <vt:lpstr>Wrap-up</vt:lpstr>
      <vt:lpstr>The Forrester Wave™:  Geospatial Analytics Tools And Platforms, Q3 2016</vt:lpstr>
      <vt:lpstr>Interested in project experience, best practices, networking?</vt:lpstr>
      <vt:lpstr>More resources</vt:lpstr>
      <vt:lpstr>Q&amp;A</vt:lpstr>
      <vt:lpstr>PowerPoint Presentation</vt:lpstr>
      <vt:lpstr>PowerPoint Presentation</vt:lpstr>
      <vt:lpstr>PowerPoint Presentation</vt:lpstr>
    </vt:vector>
  </TitlesOfParts>
  <Company>Oracle Corporation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EMEA Spatial and Graph Community Webcast Aug14</dc:title>
  <dc:creator>Hans Viehmann</dc:creator>
  <cp:lastModifiedBy>Microsoft Office User</cp:lastModifiedBy>
  <cp:revision>856</cp:revision>
  <dcterms:created xsi:type="dcterms:W3CDTF">2014-06-06T15:50:27Z</dcterms:created>
  <dcterms:modified xsi:type="dcterms:W3CDTF">2018-10-11T08:28:53Z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2343037</vt:lpwstr>
  </property>
  <property fmtid="{D5CDD505-2E9C-101B-9397-08002B2CF9AE}" pid="3" name="NXPowerLiteSettings">
    <vt:lpwstr>F98007B004F000</vt:lpwstr>
  </property>
  <property fmtid="{D5CDD505-2E9C-101B-9397-08002B2CF9AE}" pid="4" name="NXPowerLiteVersion">
    <vt:lpwstr>D5.0.2</vt:lpwstr>
  </property>
</Properties>
</file>